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0"/>
  </p:notesMasterIdLst>
  <p:sldIdLst>
    <p:sldId id="262" r:id="rId2"/>
    <p:sldId id="263" r:id="rId3"/>
    <p:sldId id="264" r:id="rId4"/>
    <p:sldId id="265" r:id="rId5"/>
    <p:sldId id="269" r:id="rId6"/>
    <p:sldId id="256" r:id="rId7"/>
    <p:sldId id="266" r:id="rId8"/>
    <p:sldId id="270" r:id="rId9"/>
    <p:sldId id="267" r:id="rId10"/>
    <p:sldId id="268"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60" r:id="rId24"/>
    <p:sldId id="283" r:id="rId25"/>
    <p:sldId id="259" r:id="rId26"/>
    <p:sldId id="285" r:id="rId27"/>
    <p:sldId id="298" r:id="rId28"/>
    <p:sldId id="286" r:id="rId29"/>
    <p:sldId id="302" r:id="rId30"/>
    <p:sldId id="299" r:id="rId31"/>
    <p:sldId id="300" r:id="rId32"/>
    <p:sldId id="301" r:id="rId33"/>
    <p:sldId id="303" r:id="rId34"/>
    <p:sldId id="258" r:id="rId35"/>
    <p:sldId id="287" r:id="rId36"/>
    <p:sldId id="304" r:id="rId37"/>
    <p:sldId id="290" r:id="rId38"/>
    <p:sldId id="291" r:id="rId39"/>
    <p:sldId id="289" r:id="rId40"/>
    <p:sldId id="288" r:id="rId41"/>
    <p:sldId id="294" r:id="rId42"/>
    <p:sldId id="284" r:id="rId43"/>
    <p:sldId id="296" r:id="rId44"/>
    <p:sldId id="297" r:id="rId45"/>
    <p:sldId id="295" r:id="rId46"/>
    <p:sldId id="305" r:id="rId47"/>
    <p:sldId id="306" r:id="rId48"/>
    <p:sldId id="307" r:id="rId4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uruta Kazuyoshi" initials="FK" lastIdx="1" clrIdx="0">
    <p:extLst>
      <p:ext uri="{19B8F6BF-5375-455C-9EA6-DF929625EA0E}">
        <p15:presenceInfo xmlns:p15="http://schemas.microsoft.com/office/powerpoint/2012/main" userId="77f9aa9598b78ea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B15CBF-C673-4FF0-877F-D163933E2433}" v="18325" dt="2021-08-03T06:35:35.6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21" autoAdjust="0"/>
    <p:restoredTop sz="86415" autoAdjust="0"/>
  </p:normalViewPr>
  <p:slideViewPr>
    <p:cSldViewPr snapToGrid="0">
      <p:cViewPr varScale="1">
        <p:scale>
          <a:sx n="124" d="100"/>
          <a:sy n="124" d="100"/>
        </p:scale>
        <p:origin x="-360" y="898"/>
      </p:cViewPr>
      <p:guideLst/>
    </p:cSldViewPr>
  </p:slideViewPr>
  <p:outlineViewPr>
    <p:cViewPr>
      <p:scale>
        <a:sx n="33" d="100"/>
        <a:sy n="33" d="100"/>
      </p:scale>
      <p:origin x="0" y="-1708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一義" userId="195a54d5-f80e-4483-966f-7615df73a6d3" providerId="ADAL" clId="{C0B15CBF-C673-4FF0-877F-D163933E2433}"/>
    <pc:docChg chg="undo redo custSel addSld delSld modSld sldOrd modMainMaster">
      <pc:chgData name="一義" userId="195a54d5-f80e-4483-966f-7615df73a6d3" providerId="ADAL" clId="{C0B15CBF-C673-4FF0-877F-D163933E2433}" dt="2021-08-03T06:35:43.351" v="30223" actId="962"/>
      <pc:docMkLst>
        <pc:docMk/>
      </pc:docMkLst>
      <pc:sldChg chg="addSp delSp modSp mod modClrScheme chgLayout">
        <pc:chgData name="一義" userId="195a54d5-f80e-4483-966f-7615df73a6d3" providerId="ADAL" clId="{C0B15CBF-C673-4FF0-877F-D163933E2433}" dt="2021-08-03T05:17:39.764" v="26397" actId="15"/>
        <pc:sldMkLst>
          <pc:docMk/>
          <pc:sldMk cId="1880893738" sldId="256"/>
        </pc:sldMkLst>
        <pc:spChg chg="mod ord">
          <ac:chgData name="一義" userId="195a54d5-f80e-4483-966f-7615df73a6d3" providerId="ADAL" clId="{C0B15CBF-C673-4FF0-877F-D163933E2433}" dt="2021-07-27T09:48:27.137" v="1408" actId="20577"/>
          <ac:spMkLst>
            <pc:docMk/>
            <pc:sldMk cId="1880893738" sldId="256"/>
            <ac:spMk id="2" creationId="{2CBA99C2-B81C-4985-8EE2-E0EA041E0969}"/>
          </ac:spMkLst>
        </pc:spChg>
        <pc:spChg chg="mod ord">
          <ac:chgData name="一義" userId="195a54d5-f80e-4483-966f-7615df73a6d3" providerId="ADAL" clId="{C0B15CBF-C673-4FF0-877F-D163933E2433}" dt="2021-08-03T05:17:39.764" v="26397" actId="15"/>
          <ac:spMkLst>
            <pc:docMk/>
            <pc:sldMk cId="1880893738" sldId="256"/>
            <ac:spMk id="3" creationId="{9FC1221C-DE9D-41F6-932B-658FE9BE3D3B}"/>
          </ac:spMkLst>
        </pc:spChg>
        <pc:spChg chg="add del mod">
          <ac:chgData name="一義" userId="195a54d5-f80e-4483-966f-7615df73a6d3" providerId="ADAL" clId="{C0B15CBF-C673-4FF0-877F-D163933E2433}" dt="2021-07-27T09:29:48.393" v="47"/>
          <ac:spMkLst>
            <pc:docMk/>
            <pc:sldMk cId="1880893738" sldId="256"/>
            <ac:spMk id="8" creationId="{C0489F74-C37E-4922-9627-E1218398F072}"/>
          </ac:spMkLst>
        </pc:spChg>
      </pc:sldChg>
      <pc:sldChg chg="del">
        <pc:chgData name="一義" userId="195a54d5-f80e-4483-966f-7615df73a6d3" providerId="ADAL" clId="{C0B15CBF-C673-4FF0-877F-D163933E2433}" dt="2021-07-27T15:04:13.888" v="10519" actId="2696"/>
        <pc:sldMkLst>
          <pc:docMk/>
          <pc:sldMk cId="2783077011" sldId="257"/>
        </pc:sldMkLst>
      </pc:sldChg>
      <pc:sldChg chg="addSp delSp modSp mod modClrScheme chgLayout">
        <pc:chgData name="一義" userId="195a54d5-f80e-4483-966f-7615df73a6d3" providerId="ADAL" clId="{C0B15CBF-C673-4FF0-877F-D163933E2433}" dt="2021-07-29T14:23:24.049" v="26236"/>
        <pc:sldMkLst>
          <pc:docMk/>
          <pc:sldMk cId="237622157" sldId="258"/>
        </pc:sldMkLst>
        <pc:spChg chg="mod ord">
          <ac:chgData name="一義" userId="195a54d5-f80e-4483-966f-7615df73a6d3" providerId="ADAL" clId="{C0B15CBF-C673-4FF0-877F-D163933E2433}" dt="2021-07-27T15:30:08.687" v="12125" actId="700"/>
          <ac:spMkLst>
            <pc:docMk/>
            <pc:sldMk cId="237622157" sldId="258"/>
            <ac:spMk id="2" creationId="{5A9309A7-947F-425D-A48B-861D04A2F5DC}"/>
          </ac:spMkLst>
        </pc:spChg>
        <pc:spChg chg="del mod ord">
          <ac:chgData name="一義" userId="195a54d5-f80e-4483-966f-7615df73a6d3" providerId="ADAL" clId="{C0B15CBF-C673-4FF0-877F-D163933E2433}" dt="2021-07-27T15:30:08.687" v="12125" actId="700"/>
          <ac:spMkLst>
            <pc:docMk/>
            <pc:sldMk cId="237622157" sldId="258"/>
            <ac:spMk id="3" creationId="{4E6911C0-01EE-440D-BC30-8B7A56664E59}"/>
          </ac:spMkLst>
        </pc:spChg>
        <pc:spChg chg="add mod ord">
          <ac:chgData name="一義" userId="195a54d5-f80e-4483-966f-7615df73a6d3" providerId="ADAL" clId="{C0B15CBF-C673-4FF0-877F-D163933E2433}" dt="2021-07-29T14:23:24.049" v="26236"/>
          <ac:spMkLst>
            <pc:docMk/>
            <pc:sldMk cId="237622157" sldId="258"/>
            <ac:spMk id="4" creationId="{556E2254-6DB8-4696-A325-203415C8EBFD}"/>
          </ac:spMkLst>
        </pc:spChg>
      </pc:sldChg>
      <pc:sldChg chg="addSp delSp modSp mod">
        <pc:chgData name="一義" userId="195a54d5-f80e-4483-966f-7615df73a6d3" providerId="ADAL" clId="{C0B15CBF-C673-4FF0-877F-D163933E2433}" dt="2021-07-27T15:18:38.423" v="11355" actId="14100"/>
        <pc:sldMkLst>
          <pc:docMk/>
          <pc:sldMk cId="323883195" sldId="259"/>
        </pc:sldMkLst>
        <pc:spChg chg="mod">
          <ac:chgData name="一義" userId="195a54d5-f80e-4483-966f-7615df73a6d3" providerId="ADAL" clId="{C0B15CBF-C673-4FF0-877F-D163933E2433}" dt="2021-07-27T15:15:24.986" v="11313" actId="14100"/>
          <ac:spMkLst>
            <pc:docMk/>
            <pc:sldMk cId="323883195" sldId="259"/>
            <ac:spMk id="2" creationId="{60113170-6058-4B2B-80F1-DDD4065C40CD}"/>
          </ac:spMkLst>
        </pc:spChg>
        <pc:spChg chg="mod">
          <ac:chgData name="一義" userId="195a54d5-f80e-4483-966f-7615df73a6d3" providerId="ADAL" clId="{C0B15CBF-C673-4FF0-877F-D163933E2433}" dt="2021-07-27T15:14:40.009" v="11312"/>
          <ac:spMkLst>
            <pc:docMk/>
            <pc:sldMk cId="323883195" sldId="259"/>
            <ac:spMk id="3" creationId="{D26423A5-E606-4083-BBE0-E0AE01403B64}"/>
          </ac:spMkLst>
        </pc:spChg>
        <pc:picChg chg="add del mod">
          <ac:chgData name="一義" userId="195a54d5-f80e-4483-966f-7615df73a6d3" providerId="ADAL" clId="{C0B15CBF-C673-4FF0-877F-D163933E2433}" dt="2021-07-27T15:09:43.484" v="10699" actId="478"/>
          <ac:picMkLst>
            <pc:docMk/>
            <pc:sldMk cId="323883195" sldId="259"/>
            <ac:picMk id="5" creationId="{638911EB-5717-43E8-AC47-E3EF5C5559BE}"/>
          </ac:picMkLst>
        </pc:picChg>
        <pc:picChg chg="add mod">
          <ac:chgData name="一義" userId="195a54d5-f80e-4483-966f-7615df73a6d3" providerId="ADAL" clId="{C0B15CBF-C673-4FF0-877F-D163933E2433}" dt="2021-07-27T15:09:56.336" v="10701" actId="1076"/>
          <ac:picMkLst>
            <pc:docMk/>
            <pc:sldMk cId="323883195" sldId="259"/>
            <ac:picMk id="7" creationId="{39819D22-5427-463D-9640-25F1474B48AC}"/>
          </ac:picMkLst>
        </pc:picChg>
        <pc:cxnChg chg="add mod">
          <ac:chgData name="一義" userId="195a54d5-f80e-4483-966f-7615df73a6d3" providerId="ADAL" clId="{C0B15CBF-C673-4FF0-877F-D163933E2433}" dt="2021-07-27T15:18:38.423" v="11355" actId="14100"/>
          <ac:cxnSpMkLst>
            <pc:docMk/>
            <pc:sldMk cId="323883195" sldId="259"/>
            <ac:cxnSpMk id="8" creationId="{3B0441E6-AF52-48B8-A2A7-49EA3B3629C6}"/>
          </ac:cxnSpMkLst>
        </pc:cxnChg>
      </pc:sldChg>
      <pc:sldChg chg="addSp delSp modSp mod">
        <pc:chgData name="一義" userId="195a54d5-f80e-4483-966f-7615df73a6d3" providerId="ADAL" clId="{C0B15CBF-C673-4FF0-877F-D163933E2433}" dt="2021-08-03T05:37:01.147" v="26929" actId="20577"/>
        <pc:sldMkLst>
          <pc:docMk/>
          <pc:sldMk cId="1235286570" sldId="260"/>
        </pc:sldMkLst>
        <pc:spChg chg="mod">
          <ac:chgData name="一義" userId="195a54d5-f80e-4483-966f-7615df73a6d3" providerId="ADAL" clId="{C0B15CBF-C673-4FF0-877F-D163933E2433}" dt="2021-08-03T05:35:16.269" v="26833"/>
          <ac:spMkLst>
            <pc:docMk/>
            <pc:sldMk cId="1235286570" sldId="260"/>
            <ac:spMk id="2" creationId="{552EE012-EC52-43F8-AC29-B3BBF39C703A}"/>
          </ac:spMkLst>
        </pc:spChg>
        <pc:spChg chg="mod">
          <ac:chgData name="一義" userId="195a54d5-f80e-4483-966f-7615df73a6d3" providerId="ADAL" clId="{C0B15CBF-C673-4FF0-877F-D163933E2433}" dt="2021-08-03T05:37:01.147" v="26929" actId="20577"/>
          <ac:spMkLst>
            <pc:docMk/>
            <pc:sldMk cId="1235286570" sldId="260"/>
            <ac:spMk id="3" creationId="{7AADA3C3-0246-4365-A563-8B7B2645930F}"/>
          </ac:spMkLst>
        </pc:spChg>
        <pc:spChg chg="add mod">
          <ac:chgData name="一義" userId="195a54d5-f80e-4483-966f-7615df73a6d3" providerId="ADAL" clId="{C0B15CBF-C673-4FF0-877F-D163933E2433}" dt="2021-07-27T14:46:04.495" v="9514" actId="1076"/>
          <ac:spMkLst>
            <pc:docMk/>
            <pc:sldMk cId="1235286570" sldId="260"/>
            <ac:spMk id="11" creationId="{114B0BE7-F041-497C-807D-9EE2E8B35BB3}"/>
          </ac:spMkLst>
        </pc:spChg>
        <pc:spChg chg="add mod">
          <ac:chgData name="一義" userId="195a54d5-f80e-4483-966f-7615df73a6d3" providerId="ADAL" clId="{C0B15CBF-C673-4FF0-877F-D163933E2433}" dt="2021-07-27T14:46:04.495" v="9514" actId="1076"/>
          <ac:spMkLst>
            <pc:docMk/>
            <pc:sldMk cId="1235286570" sldId="260"/>
            <ac:spMk id="12" creationId="{E8BD9B4D-93EF-477E-BA75-FCFD781F6F62}"/>
          </ac:spMkLst>
        </pc:spChg>
        <pc:spChg chg="add mod">
          <ac:chgData name="一義" userId="195a54d5-f80e-4483-966f-7615df73a6d3" providerId="ADAL" clId="{C0B15CBF-C673-4FF0-877F-D163933E2433}" dt="2021-07-27T14:46:04.495" v="9514" actId="1076"/>
          <ac:spMkLst>
            <pc:docMk/>
            <pc:sldMk cId="1235286570" sldId="260"/>
            <ac:spMk id="13" creationId="{BD8F46EE-E4DF-4AB8-A701-132BE3A37A48}"/>
          </ac:spMkLst>
        </pc:spChg>
        <pc:spChg chg="add mod">
          <ac:chgData name="一義" userId="195a54d5-f80e-4483-966f-7615df73a6d3" providerId="ADAL" clId="{C0B15CBF-C673-4FF0-877F-D163933E2433}" dt="2021-07-27T14:46:04.495" v="9514" actId="1076"/>
          <ac:spMkLst>
            <pc:docMk/>
            <pc:sldMk cId="1235286570" sldId="260"/>
            <ac:spMk id="14" creationId="{7924AB6D-1101-4448-BCC8-7CD8007B829F}"/>
          </ac:spMkLst>
        </pc:spChg>
        <pc:spChg chg="add mod">
          <ac:chgData name="一義" userId="195a54d5-f80e-4483-966f-7615df73a6d3" providerId="ADAL" clId="{C0B15CBF-C673-4FF0-877F-D163933E2433}" dt="2021-07-27T14:46:04.495" v="9514" actId="1076"/>
          <ac:spMkLst>
            <pc:docMk/>
            <pc:sldMk cId="1235286570" sldId="260"/>
            <ac:spMk id="15" creationId="{9421F205-F2C9-453D-995B-14CFDBDEB158}"/>
          </ac:spMkLst>
        </pc:spChg>
        <pc:spChg chg="add mod">
          <ac:chgData name="一義" userId="195a54d5-f80e-4483-966f-7615df73a6d3" providerId="ADAL" clId="{C0B15CBF-C673-4FF0-877F-D163933E2433}" dt="2021-07-27T14:46:04.495" v="9514" actId="1076"/>
          <ac:spMkLst>
            <pc:docMk/>
            <pc:sldMk cId="1235286570" sldId="260"/>
            <ac:spMk id="16" creationId="{4B81EA8C-2D4D-4BA9-80DE-AFF8C01CBC0E}"/>
          </ac:spMkLst>
        </pc:spChg>
        <pc:spChg chg="add mod">
          <ac:chgData name="一義" userId="195a54d5-f80e-4483-966f-7615df73a6d3" providerId="ADAL" clId="{C0B15CBF-C673-4FF0-877F-D163933E2433}" dt="2021-07-27T14:46:04.495" v="9514" actId="1076"/>
          <ac:spMkLst>
            <pc:docMk/>
            <pc:sldMk cId="1235286570" sldId="260"/>
            <ac:spMk id="17" creationId="{EE92A3D4-61ED-4166-BE5F-B7B59ED349F5}"/>
          </ac:spMkLst>
        </pc:spChg>
        <pc:spChg chg="add mod">
          <ac:chgData name="一義" userId="195a54d5-f80e-4483-966f-7615df73a6d3" providerId="ADAL" clId="{C0B15CBF-C673-4FF0-877F-D163933E2433}" dt="2021-07-27T14:46:04.495" v="9514" actId="1076"/>
          <ac:spMkLst>
            <pc:docMk/>
            <pc:sldMk cId="1235286570" sldId="260"/>
            <ac:spMk id="18" creationId="{F883EE82-A8E5-41CE-B190-FBFC3BBFA091}"/>
          </ac:spMkLst>
        </pc:spChg>
        <pc:spChg chg="add mod">
          <ac:chgData name="一義" userId="195a54d5-f80e-4483-966f-7615df73a6d3" providerId="ADAL" clId="{C0B15CBF-C673-4FF0-877F-D163933E2433}" dt="2021-07-27T14:46:04.495" v="9514" actId="1076"/>
          <ac:spMkLst>
            <pc:docMk/>
            <pc:sldMk cId="1235286570" sldId="260"/>
            <ac:spMk id="19" creationId="{ECADEBA0-3054-48DB-BCD7-A039045DD484}"/>
          </ac:spMkLst>
        </pc:spChg>
        <pc:spChg chg="add mod">
          <ac:chgData name="一義" userId="195a54d5-f80e-4483-966f-7615df73a6d3" providerId="ADAL" clId="{C0B15CBF-C673-4FF0-877F-D163933E2433}" dt="2021-07-27T14:46:04.495" v="9514" actId="1076"/>
          <ac:spMkLst>
            <pc:docMk/>
            <pc:sldMk cId="1235286570" sldId="260"/>
            <ac:spMk id="36" creationId="{1624DB98-BF18-45C7-A3F7-77F43305802D}"/>
          </ac:spMkLst>
        </pc:spChg>
        <pc:spChg chg="add mod">
          <ac:chgData name="一義" userId="195a54d5-f80e-4483-966f-7615df73a6d3" providerId="ADAL" clId="{C0B15CBF-C673-4FF0-877F-D163933E2433}" dt="2021-07-27T14:46:58.045" v="9617"/>
          <ac:spMkLst>
            <pc:docMk/>
            <pc:sldMk cId="1235286570" sldId="260"/>
            <ac:spMk id="40" creationId="{658B09E8-6F5A-4BAA-A286-08EB5E9FA42D}"/>
          </ac:spMkLst>
        </pc:spChg>
        <pc:grpChg chg="add mod">
          <ac:chgData name="一義" userId="195a54d5-f80e-4483-966f-7615df73a6d3" providerId="ADAL" clId="{C0B15CBF-C673-4FF0-877F-D163933E2433}" dt="2021-08-03T05:35:35.953" v="26838" actId="1076"/>
          <ac:grpSpMkLst>
            <pc:docMk/>
            <pc:sldMk cId="1235286570" sldId="260"/>
            <ac:grpSpMk id="7" creationId="{A96E9D00-5CDB-418A-BAD1-C69B6CA30F56}"/>
          </ac:grpSpMkLst>
        </pc:grpChg>
        <pc:grpChg chg="add mod">
          <ac:chgData name="一義" userId="195a54d5-f80e-4483-966f-7615df73a6d3" providerId="ADAL" clId="{C0B15CBF-C673-4FF0-877F-D163933E2433}" dt="2021-07-27T14:46:04.495" v="9514" actId="1076"/>
          <ac:grpSpMkLst>
            <pc:docMk/>
            <pc:sldMk cId="1235286570" sldId="260"/>
            <ac:grpSpMk id="39" creationId="{4E4FF949-9054-4213-89B9-C401A457749A}"/>
          </ac:grpSpMkLst>
        </pc:grpChg>
        <pc:picChg chg="add mod">
          <ac:chgData name="一義" userId="195a54d5-f80e-4483-966f-7615df73a6d3" providerId="ADAL" clId="{C0B15CBF-C673-4FF0-877F-D163933E2433}" dt="2021-08-03T05:35:33.471" v="26837" actId="164"/>
          <ac:picMkLst>
            <pc:docMk/>
            <pc:sldMk cId="1235286570" sldId="260"/>
            <ac:picMk id="5" creationId="{9A245F57-01CA-4851-8B0F-90AC7364738C}"/>
          </ac:picMkLst>
        </pc:picChg>
        <pc:cxnChg chg="add mod">
          <ac:chgData name="一義" userId="195a54d5-f80e-4483-966f-7615df73a6d3" providerId="ADAL" clId="{C0B15CBF-C673-4FF0-877F-D163933E2433}" dt="2021-08-03T05:35:33.471" v="26837" actId="164"/>
          <ac:cxnSpMkLst>
            <pc:docMk/>
            <pc:sldMk cId="1235286570" sldId="260"/>
            <ac:cxnSpMk id="6" creationId="{85D4FD6F-B346-49B6-89E9-583F4BCE6AB7}"/>
          </ac:cxnSpMkLst>
        </pc:cxnChg>
        <pc:cxnChg chg="add mod">
          <ac:chgData name="一義" userId="195a54d5-f80e-4483-966f-7615df73a6d3" providerId="ADAL" clId="{C0B15CBF-C673-4FF0-877F-D163933E2433}" dt="2021-08-03T05:35:33.471" v="26837" actId="164"/>
          <ac:cxnSpMkLst>
            <pc:docMk/>
            <pc:sldMk cId="1235286570" sldId="260"/>
            <ac:cxnSpMk id="9" creationId="{8855D536-A41B-434E-8856-F0CCCF992F1A}"/>
          </ac:cxnSpMkLst>
        </pc:cxnChg>
        <pc:cxnChg chg="add mod">
          <ac:chgData name="一義" userId="195a54d5-f80e-4483-966f-7615df73a6d3" providerId="ADAL" clId="{C0B15CBF-C673-4FF0-877F-D163933E2433}" dt="2021-07-27T14:46:04.495" v="9514" actId="1076"/>
          <ac:cxnSpMkLst>
            <pc:docMk/>
            <pc:sldMk cId="1235286570" sldId="260"/>
            <ac:cxnSpMk id="21" creationId="{4F5C1084-4C8A-4BC0-A90E-896AED60897C}"/>
          </ac:cxnSpMkLst>
        </pc:cxnChg>
        <pc:cxnChg chg="add del mod">
          <ac:chgData name="一義" userId="195a54d5-f80e-4483-966f-7615df73a6d3" providerId="ADAL" clId="{C0B15CBF-C673-4FF0-877F-D163933E2433}" dt="2021-07-27T14:43:41.956" v="9503" actId="478"/>
          <ac:cxnSpMkLst>
            <pc:docMk/>
            <pc:sldMk cId="1235286570" sldId="260"/>
            <ac:cxnSpMk id="23" creationId="{58D56837-AF5C-4ACD-BD71-F116CB8D204D}"/>
          </ac:cxnSpMkLst>
        </pc:cxnChg>
        <pc:cxnChg chg="add mod">
          <ac:chgData name="一義" userId="195a54d5-f80e-4483-966f-7615df73a6d3" providerId="ADAL" clId="{C0B15CBF-C673-4FF0-877F-D163933E2433}" dt="2021-07-27T14:46:04.495" v="9514" actId="1076"/>
          <ac:cxnSpMkLst>
            <pc:docMk/>
            <pc:sldMk cId="1235286570" sldId="260"/>
            <ac:cxnSpMk id="25" creationId="{5E253FDD-12BE-4212-B126-3AB41E938902}"/>
          </ac:cxnSpMkLst>
        </pc:cxnChg>
        <pc:cxnChg chg="add mod">
          <ac:chgData name="一義" userId="195a54d5-f80e-4483-966f-7615df73a6d3" providerId="ADAL" clId="{C0B15CBF-C673-4FF0-877F-D163933E2433}" dt="2021-07-27T14:46:04.495" v="9514" actId="1076"/>
          <ac:cxnSpMkLst>
            <pc:docMk/>
            <pc:sldMk cId="1235286570" sldId="260"/>
            <ac:cxnSpMk id="27" creationId="{DE6244C6-E07C-47DD-AF2B-76FDC2C16D27}"/>
          </ac:cxnSpMkLst>
        </pc:cxnChg>
        <pc:cxnChg chg="add mod">
          <ac:chgData name="一義" userId="195a54d5-f80e-4483-966f-7615df73a6d3" providerId="ADAL" clId="{C0B15CBF-C673-4FF0-877F-D163933E2433}" dt="2021-07-27T14:46:04.495" v="9514" actId="1076"/>
          <ac:cxnSpMkLst>
            <pc:docMk/>
            <pc:sldMk cId="1235286570" sldId="260"/>
            <ac:cxnSpMk id="29" creationId="{2D0DBD2B-0565-40B0-8C84-FCB6A603562D}"/>
          </ac:cxnSpMkLst>
        </pc:cxnChg>
        <pc:cxnChg chg="add mod">
          <ac:chgData name="一義" userId="195a54d5-f80e-4483-966f-7615df73a6d3" providerId="ADAL" clId="{C0B15CBF-C673-4FF0-877F-D163933E2433}" dt="2021-07-27T14:46:04.495" v="9514" actId="1076"/>
          <ac:cxnSpMkLst>
            <pc:docMk/>
            <pc:sldMk cId="1235286570" sldId="260"/>
            <ac:cxnSpMk id="31" creationId="{DBE89C0F-FA7E-4B05-AF8B-95CE5DCDB944}"/>
          </ac:cxnSpMkLst>
        </pc:cxnChg>
        <pc:cxnChg chg="add mod">
          <ac:chgData name="一義" userId="195a54d5-f80e-4483-966f-7615df73a6d3" providerId="ADAL" clId="{C0B15CBF-C673-4FF0-877F-D163933E2433}" dt="2021-07-27T14:46:04.495" v="9514" actId="1076"/>
          <ac:cxnSpMkLst>
            <pc:docMk/>
            <pc:sldMk cId="1235286570" sldId="260"/>
            <ac:cxnSpMk id="33" creationId="{64EED71E-1728-4A19-B8F2-EFBF4878652C}"/>
          </ac:cxnSpMkLst>
        </pc:cxnChg>
        <pc:cxnChg chg="add mod">
          <ac:chgData name="一義" userId="195a54d5-f80e-4483-966f-7615df73a6d3" providerId="ADAL" clId="{C0B15CBF-C673-4FF0-877F-D163933E2433}" dt="2021-07-27T14:46:04.495" v="9514" actId="1076"/>
          <ac:cxnSpMkLst>
            <pc:docMk/>
            <pc:sldMk cId="1235286570" sldId="260"/>
            <ac:cxnSpMk id="35" creationId="{779FF0CF-034E-497F-AAA5-B03ADA8D9DDF}"/>
          </ac:cxnSpMkLst>
        </pc:cxnChg>
        <pc:cxnChg chg="add mod">
          <ac:chgData name="一義" userId="195a54d5-f80e-4483-966f-7615df73a6d3" providerId="ADAL" clId="{C0B15CBF-C673-4FF0-877F-D163933E2433}" dt="2021-07-27T14:46:04.495" v="9514" actId="1076"/>
          <ac:cxnSpMkLst>
            <pc:docMk/>
            <pc:sldMk cId="1235286570" sldId="260"/>
            <ac:cxnSpMk id="38" creationId="{3CB3D56F-3BD5-4743-BDF7-B4F555F73AF3}"/>
          </ac:cxnSpMkLst>
        </pc:cxnChg>
      </pc:sldChg>
      <pc:sldChg chg="del">
        <pc:chgData name="一義" userId="195a54d5-f80e-4483-966f-7615df73a6d3" providerId="ADAL" clId="{C0B15CBF-C673-4FF0-877F-D163933E2433}" dt="2021-07-27T09:30:37.245" v="76" actId="2696"/>
        <pc:sldMkLst>
          <pc:docMk/>
          <pc:sldMk cId="2608153164" sldId="261"/>
        </pc:sldMkLst>
      </pc:sldChg>
      <pc:sldChg chg="modSp mod">
        <pc:chgData name="一義" userId="195a54d5-f80e-4483-966f-7615df73a6d3" providerId="ADAL" clId="{C0B15CBF-C673-4FF0-877F-D163933E2433}" dt="2021-08-03T06:34:05.030" v="30206" actId="962"/>
        <pc:sldMkLst>
          <pc:docMk/>
          <pc:sldMk cId="3592747418" sldId="262"/>
        </pc:sldMkLst>
        <pc:spChg chg="mod">
          <ac:chgData name="一義" userId="195a54d5-f80e-4483-966f-7615df73a6d3" providerId="ADAL" clId="{C0B15CBF-C673-4FF0-877F-D163933E2433}" dt="2021-07-29T14:24:37.258" v="26323" actId="1076"/>
          <ac:spMkLst>
            <pc:docMk/>
            <pc:sldMk cId="3592747418" sldId="262"/>
            <ac:spMk id="3" creationId="{3003315D-171C-4DA0-9DA5-B23477D038F0}"/>
          </ac:spMkLst>
        </pc:spChg>
        <pc:picChg chg="mod">
          <ac:chgData name="一義" userId="195a54d5-f80e-4483-966f-7615df73a6d3" providerId="ADAL" clId="{C0B15CBF-C673-4FF0-877F-D163933E2433}" dt="2021-08-03T06:34:05.030" v="30206" actId="962"/>
          <ac:picMkLst>
            <pc:docMk/>
            <pc:sldMk cId="3592747418" sldId="262"/>
            <ac:picMk id="1026" creationId="{69AA1698-17E8-4BE6-9046-91B4A056D746}"/>
          </ac:picMkLst>
        </pc:picChg>
      </pc:sldChg>
      <pc:sldChg chg="addSp delSp modSp mod">
        <pc:chgData name="一義" userId="195a54d5-f80e-4483-966f-7615df73a6d3" providerId="ADAL" clId="{C0B15CBF-C673-4FF0-877F-D163933E2433}" dt="2021-08-03T05:17:03.985" v="26394" actId="1076"/>
        <pc:sldMkLst>
          <pc:docMk/>
          <pc:sldMk cId="38614952" sldId="263"/>
        </pc:sldMkLst>
        <pc:spChg chg="mod">
          <ac:chgData name="一義" userId="195a54d5-f80e-4483-966f-7615df73a6d3" providerId="ADAL" clId="{C0B15CBF-C673-4FF0-877F-D163933E2433}" dt="2021-08-03T05:16:59.309" v="26393" actId="14100"/>
          <ac:spMkLst>
            <pc:docMk/>
            <pc:sldMk cId="38614952" sldId="263"/>
            <ac:spMk id="3" creationId="{5C7D4DDB-1E8F-40B3-8DF8-C801E960DC75}"/>
          </ac:spMkLst>
        </pc:spChg>
        <pc:spChg chg="add mod">
          <ac:chgData name="一義" userId="195a54d5-f80e-4483-966f-7615df73a6d3" providerId="ADAL" clId="{C0B15CBF-C673-4FF0-877F-D163933E2433}" dt="2021-08-03T05:17:03.985" v="26394" actId="1076"/>
          <ac:spMkLst>
            <pc:docMk/>
            <pc:sldMk cId="38614952" sldId="263"/>
            <ac:spMk id="5" creationId="{068B78A7-CA7B-4212-B840-8E6B1BA3A588}"/>
          </ac:spMkLst>
        </pc:spChg>
        <pc:picChg chg="del">
          <ac:chgData name="一義" userId="195a54d5-f80e-4483-966f-7615df73a6d3" providerId="ADAL" clId="{C0B15CBF-C673-4FF0-877F-D163933E2433}" dt="2021-07-27T16:05:13.587" v="13987" actId="21"/>
          <ac:picMkLst>
            <pc:docMk/>
            <pc:sldMk cId="38614952" sldId="263"/>
            <ac:picMk id="2050" creationId="{4BD13209-B9C2-4561-AE22-D47615B812FB}"/>
          </ac:picMkLst>
        </pc:picChg>
      </pc:sldChg>
      <pc:sldChg chg="modSp mod">
        <pc:chgData name="一義" userId="195a54d5-f80e-4483-966f-7615df73a6d3" providerId="ADAL" clId="{C0B15CBF-C673-4FF0-877F-D163933E2433}" dt="2021-08-03T05:17:12.073" v="26395" actId="14100"/>
        <pc:sldMkLst>
          <pc:docMk/>
          <pc:sldMk cId="4116067168" sldId="264"/>
        </pc:sldMkLst>
        <pc:spChg chg="mod">
          <ac:chgData name="一義" userId="195a54d5-f80e-4483-966f-7615df73a6d3" providerId="ADAL" clId="{C0B15CBF-C673-4FF0-877F-D163933E2433}" dt="2021-08-03T05:17:12.073" v="26395" actId="14100"/>
          <ac:spMkLst>
            <pc:docMk/>
            <pc:sldMk cId="4116067168" sldId="264"/>
            <ac:spMk id="3" creationId="{07C35A10-D211-4734-8FEF-05D01CF60FFE}"/>
          </ac:spMkLst>
        </pc:spChg>
      </pc:sldChg>
      <pc:sldChg chg="modSp mod">
        <pc:chgData name="一義" userId="195a54d5-f80e-4483-966f-7615df73a6d3" providerId="ADAL" clId="{C0B15CBF-C673-4FF0-877F-D163933E2433}" dt="2021-08-03T06:34:44.837" v="30216" actId="962"/>
        <pc:sldMkLst>
          <pc:docMk/>
          <pc:sldMk cId="1950932426" sldId="265"/>
        </pc:sldMkLst>
        <pc:spChg chg="mod">
          <ac:chgData name="一義" userId="195a54d5-f80e-4483-966f-7615df73a6d3" providerId="ADAL" clId="{C0B15CBF-C673-4FF0-877F-D163933E2433}" dt="2021-08-03T05:23:54.256" v="26641"/>
          <ac:spMkLst>
            <pc:docMk/>
            <pc:sldMk cId="1950932426" sldId="265"/>
            <ac:spMk id="3" creationId="{D0419DD0-47C1-442F-9D43-788111EC5EC3}"/>
          </ac:spMkLst>
        </pc:spChg>
        <pc:picChg chg="mod">
          <ac:chgData name="一義" userId="195a54d5-f80e-4483-966f-7615df73a6d3" providerId="ADAL" clId="{C0B15CBF-C673-4FF0-877F-D163933E2433}" dt="2021-08-03T06:34:44.837" v="30216" actId="962"/>
          <ac:picMkLst>
            <pc:docMk/>
            <pc:sldMk cId="1950932426" sldId="265"/>
            <ac:picMk id="5" creationId="{A0F65D4A-AECF-436C-8680-47FF56BFFA54}"/>
          </ac:picMkLst>
        </pc:picChg>
      </pc:sldChg>
      <pc:sldChg chg="addSp delSp modSp add mod modAnim">
        <pc:chgData name="一義" userId="195a54d5-f80e-4483-966f-7615df73a6d3" providerId="ADAL" clId="{C0B15CBF-C673-4FF0-877F-D163933E2433}" dt="2021-08-03T06:35:14.927" v="30217" actId="962"/>
        <pc:sldMkLst>
          <pc:docMk/>
          <pc:sldMk cId="2023166697" sldId="266"/>
        </pc:sldMkLst>
        <pc:spChg chg="mod">
          <ac:chgData name="一義" userId="195a54d5-f80e-4483-966f-7615df73a6d3" providerId="ADAL" clId="{C0B15CBF-C673-4FF0-877F-D163933E2433}" dt="2021-07-27T09:48:35.577" v="1410" actId="6549"/>
          <ac:spMkLst>
            <pc:docMk/>
            <pc:sldMk cId="2023166697" sldId="266"/>
            <ac:spMk id="2" creationId="{C3C35F05-C8F3-4744-8C92-8C5CA64E6FC7}"/>
          </ac:spMkLst>
        </pc:spChg>
        <pc:spChg chg="mod">
          <ac:chgData name="一義" userId="195a54d5-f80e-4483-966f-7615df73a6d3" providerId="ADAL" clId="{C0B15CBF-C673-4FF0-877F-D163933E2433}" dt="2021-07-27T13:46:48.282" v="5915" actId="20577"/>
          <ac:spMkLst>
            <pc:docMk/>
            <pc:sldMk cId="2023166697" sldId="266"/>
            <ac:spMk id="3" creationId="{EDB6E891-503D-49B9-B7E4-B5978E74EF96}"/>
          </ac:spMkLst>
        </pc:spChg>
        <pc:spChg chg="add del mod">
          <ac:chgData name="一義" userId="195a54d5-f80e-4483-966f-7615df73a6d3" providerId="ADAL" clId="{C0B15CBF-C673-4FF0-877F-D163933E2433}" dt="2021-07-27T09:29:55.288" v="51"/>
          <ac:spMkLst>
            <pc:docMk/>
            <pc:sldMk cId="2023166697" sldId="266"/>
            <ac:spMk id="4" creationId="{A8DB35DD-A012-4E1E-A6D5-95D254294107}"/>
          </ac:spMkLst>
        </pc:spChg>
        <pc:spChg chg="add del mod">
          <ac:chgData name="一義" userId="195a54d5-f80e-4483-966f-7615df73a6d3" providerId="ADAL" clId="{C0B15CBF-C673-4FF0-877F-D163933E2433}" dt="2021-07-27T09:29:57.853" v="53"/>
          <ac:spMkLst>
            <pc:docMk/>
            <pc:sldMk cId="2023166697" sldId="266"/>
            <ac:spMk id="5" creationId="{65A1D37E-5915-4107-8759-6E01A0422066}"/>
          </ac:spMkLst>
        </pc:spChg>
        <pc:spChg chg="add mod">
          <ac:chgData name="一義" userId="195a54d5-f80e-4483-966f-7615df73a6d3" providerId="ADAL" clId="{C0B15CBF-C673-4FF0-877F-D163933E2433}" dt="2021-07-27T13:47:32.328" v="5922" actId="1076"/>
          <ac:spMkLst>
            <pc:docMk/>
            <pc:sldMk cId="2023166697" sldId="266"/>
            <ac:spMk id="10" creationId="{69A52D28-6AE7-4453-BCFA-7FC96BA6C2F9}"/>
          </ac:spMkLst>
        </pc:spChg>
        <pc:spChg chg="add del">
          <ac:chgData name="一義" userId="195a54d5-f80e-4483-966f-7615df73a6d3" providerId="ADAL" clId="{C0B15CBF-C673-4FF0-877F-D163933E2433}" dt="2021-07-27T13:44:30.669" v="5763" actId="22"/>
          <ac:spMkLst>
            <pc:docMk/>
            <pc:sldMk cId="2023166697" sldId="266"/>
            <ac:spMk id="13" creationId="{354AA025-C132-43A5-B6BF-5C1C2A996062}"/>
          </ac:spMkLst>
        </pc:spChg>
        <pc:spChg chg="add mod">
          <ac:chgData name="一義" userId="195a54d5-f80e-4483-966f-7615df73a6d3" providerId="ADAL" clId="{C0B15CBF-C673-4FF0-877F-D163933E2433}" dt="2021-08-03T05:19:02.262" v="26403" actId="1076"/>
          <ac:spMkLst>
            <pc:docMk/>
            <pc:sldMk cId="2023166697" sldId="266"/>
            <ac:spMk id="15" creationId="{09AED97A-B274-4E78-A982-64FD277EE786}"/>
          </ac:spMkLst>
        </pc:spChg>
        <pc:grpChg chg="add mod">
          <ac:chgData name="一義" userId="195a54d5-f80e-4483-966f-7615df73a6d3" providerId="ADAL" clId="{C0B15CBF-C673-4FF0-877F-D163933E2433}" dt="2021-08-03T06:35:14.927" v="30217" actId="962"/>
          <ac:grpSpMkLst>
            <pc:docMk/>
            <pc:sldMk cId="2023166697" sldId="266"/>
            <ac:grpSpMk id="6" creationId="{A58CE261-5776-4930-BF56-57B5D4A9AF2A}"/>
          </ac:grpSpMkLst>
        </pc:grpChg>
        <pc:picChg chg="add del mod">
          <ac:chgData name="一義" userId="195a54d5-f80e-4483-966f-7615df73a6d3" providerId="ADAL" clId="{C0B15CBF-C673-4FF0-877F-D163933E2433}" dt="2021-07-27T12:43:15.698" v="1419" actId="21"/>
          <ac:picMkLst>
            <pc:docMk/>
            <pc:sldMk cId="2023166697" sldId="266"/>
            <ac:picMk id="8" creationId="{2725EC4C-7DCF-4461-823E-857E089C8BEF}"/>
          </ac:picMkLst>
        </pc:picChg>
        <pc:picChg chg="add mod">
          <ac:chgData name="一義" userId="195a54d5-f80e-4483-966f-7615df73a6d3" providerId="ADAL" clId="{C0B15CBF-C673-4FF0-877F-D163933E2433}" dt="2021-08-03T05:18:16.304" v="26398" actId="1076"/>
          <ac:picMkLst>
            <pc:docMk/>
            <pc:sldMk cId="2023166697" sldId="266"/>
            <ac:picMk id="9" creationId="{85636309-E0EC-4591-BDB1-416E73AB0369}"/>
          </ac:picMkLst>
        </pc:picChg>
        <pc:picChg chg="add del mod">
          <ac:chgData name="一義" userId="195a54d5-f80e-4483-966f-7615df73a6d3" providerId="ADAL" clId="{C0B15CBF-C673-4FF0-877F-D163933E2433}" dt="2021-07-27T09:47:19.658" v="1284"/>
          <ac:picMkLst>
            <pc:docMk/>
            <pc:sldMk cId="2023166697" sldId="266"/>
            <ac:picMk id="4098" creationId="{345B950A-CCBA-4AB6-9562-30DA41980921}"/>
          </ac:picMkLst>
        </pc:picChg>
        <pc:picChg chg="add del mod">
          <ac:chgData name="一義" userId="195a54d5-f80e-4483-966f-7615df73a6d3" providerId="ADAL" clId="{C0B15CBF-C673-4FF0-877F-D163933E2433}" dt="2021-07-27T12:43:09.005" v="1416" actId="21"/>
          <ac:picMkLst>
            <pc:docMk/>
            <pc:sldMk cId="2023166697" sldId="266"/>
            <ac:picMk id="4100" creationId="{0C38B047-8BED-4B6B-AB4A-B83C39983B47}"/>
          </ac:picMkLst>
        </pc:picChg>
        <pc:picChg chg="add mod">
          <ac:chgData name="一義" userId="195a54d5-f80e-4483-966f-7615df73a6d3" providerId="ADAL" clId="{C0B15CBF-C673-4FF0-877F-D163933E2433}" dt="2021-07-27T13:47:32.328" v="5922" actId="1076"/>
          <ac:picMkLst>
            <pc:docMk/>
            <pc:sldMk cId="2023166697" sldId="266"/>
            <ac:picMk id="4102" creationId="{17FD0B39-0F0E-4B15-B339-69C8588A419C}"/>
          </ac:picMkLst>
        </pc:picChg>
      </pc:sldChg>
      <pc:sldChg chg="modSp add del">
        <pc:chgData name="一義" userId="195a54d5-f80e-4483-966f-7615df73a6d3" providerId="ADAL" clId="{C0B15CBF-C673-4FF0-877F-D163933E2433}" dt="2021-07-27T09:30:16.519" v="56" actId="2696"/>
        <pc:sldMkLst>
          <pc:docMk/>
          <pc:sldMk cId="2567921672" sldId="267"/>
        </pc:sldMkLst>
        <pc:spChg chg="mod">
          <ac:chgData name="一義" userId="195a54d5-f80e-4483-966f-7615df73a6d3" providerId="ADAL" clId="{C0B15CBF-C673-4FF0-877F-D163933E2433}" dt="2021-07-27T09:30:15.203" v="55"/>
          <ac:spMkLst>
            <pc:docMk/>
            <pc:sldMk cId="2567921672" sldId="267"/>
            <ac:spMk id="2" creationId="{50B044BC-5D50-4F36-A07C-2F3B4C3BC9AA}"/>
          </ac:spMkLst>
        </pc:spChg>
      </pc:sldChg>
      <pc:sldChg chg="addSp delSp modSp add mod">
        <pc:chgData name="一義" userId="195a54d5-f80e-4483-966f-7615df73a6d3" providerId="ADAL" clId="{C0B15CBF-C673-4FF0-877F-D163933E2433}" dt="2021-08-03T06:35:35.691" v="30222" actId="962"/>
        <pc:sldMkLst>
          <pc:docMk/>
          <pc:sldMk cId="3494092357" sldId="267"/>
        </pc:sldMkLst>
        <pc:spChg chg="mod">
          <ac:chgData name="一義" userId="195a54d5-f80e-4483-966f-7615df73a6d3" providerId="ADAL" clId="{C0B15CBF-C673-4FF0-877F-D163933E2433}" dt="2021-07-27T09:48:41.559" v="1411" actId="6549"/>
          <ac:spMkLst>
            <pc:docMk/>
            <pc:sldMk cId="3494092357" sldId="267"/>
            <ac:spMk id="2" creationId="{3AE2DDCA-70BF-4306-B3B4-167DC2BE6A49}"/>
          </ac:spMkLst>
        </pc:spChg>
        <pc:spChg chg="mod">
          <ac:chgData name="一義" userId="195a54d5-f80e-4483-966f-7615df73a6d3" providerId="ADAL" clId="{C0B15CBF-C673-4FF0-877F-D163933E2433}" dt="2021-08-03T05:21:40.125" v="26487" actId="404"/>
          <ac:spMkLst>
            <pc:docMk/>
            <pc:sldMk cId="3494092357" sldId="267"/>
            <ac:spMk id="3" creationId="{F8DEF97F-F3CC-487D-B365-018F336642AE}"/>
          </ac:spMkLst>
        </pc:spChg>
        <pc:spChg chg="add mod">
          <ac:chgData name="一義" userId="195a54d5-f80e-4483-966f-7615df73a6d3" providerId="ADAL" clId="{C0B15CBF-C673-4FF0-877F-D163933E2433}" dt="2021-08-03T05:22:35.170" v="26579" actId="20577"/>
          <ac:spMkLst>
            <pc:docMk/>
            <pc:sldMk cId="3494092357" sldId="267"/>
            <ac:spMk id="5" creationId="{8BF8CBDD-A7DC-45D1-8740-6F005BAFAAB1}"/>
          </ac:spMkLst>
        </pc:spChg>
        <pc:spChg chg="add del mod">
          <ac:chgData name="一義" userId="195a54d5-f80e-4483-966f-7615df73a6d3" providerId="ADAL" clId="{C0B15CBF-C673-4FF0-877F-D163933E2433}" dt="2021-08-03T05:21:59.347" v="26490" actId="478"/>
          <ac:spMkLst>
            <pc:docMk/>
            <pc:sldMk cId="3494092357" sldId="267"/>
            <ac:spMk id="8" creationId="{C578A0C6-7A80-4DF4-AF28-391281FA1BE4}"/>
          </ac:spMkLst>
        </pc:spChg>
        <pc:spChg chg="add mod">
          <ac:chgData name="一義" userId="195a54d5-f80e-4483-966f-7615df73a6d3" providerId="ADAL" clId="{C0B15CBF-C673-4FF0-877F-D163933E2433}" dt="2021-08-03T05:24:40.143" v="26650" actId="1076"/>
          <ac:spMkLst>
            <pc:docMk/>
            <pc:sldMk cId="3494092357" sldId="267"/>
            <ac:spMk id="9" creationId="{48048E68-8096-47C9-A73B-6CB4931D05C6}"/>
          </ac:spMkLst>
        </pc:spChg>
        <pc:grpChg chg="add mod">
          <ac:chgData name="一義" userId="195a54d5-f80e-4483-966f-7615df73a6d3" providerId="ADAL" clId="{C0B15CBF-C673-4FF0-877F-D163933E2433}" dt="2021-08-03T06:35:35.691" v="30222" actId="962"/>
          <ac:grpSpMkLst>
            <pc:docMk/>
            <pc:sldMk cId="3494092357" sldId="267"/>
            <ac:grpSpMk id="4" creationId="{AB857E5C-FC79-4B2F-85A0-B2F6BEDA4830}"/>
          </ac:grpSpMkLst>
        </pc:grpChg>
        <pc:picChg chg="add mod">
          <ac:chgData name="一義" userId="195a54d5-f80e-4483-966f-7615df73a6d3" providerId="ADAL" clId="{C0B15CBF-C673-4FF0-877F-D163933E2433}" dt="2021-07-27T12:58:56.569" v="2720" actId="164"/>
          <ac:picMkLst>
            <pc:docMk/>
            <pc:sldMk cId="3494092357" sldId="267"/>
            <ac:picMk id="6146" creationId="{EE0AAF4E-C98C-4A90-95B0-7B6C911D2153}"/>
          </ac:picMkLst>
        </pc:picChg>
      </pc:sldChg>
      <pc:sldChg chg="modSp add mod">
        <pc:chgData name="一義" userId="195a54d5-f80e-4483-966f-7615df73a6d3" providerId="ADAL" clId="{C0B15CBF-C673-4FF0-877F-D163933E2433}" dt="2021-08-03T05:25:52.606" v="26670" actId="12"/>
        <pc:sldMkLst>
          <pc:docMk/>
          <pc:sldMk cId="1269685175" sldId="268"/>
        </pc:sldMkLst>
        <pc:spChg chg="mod">
          <ac:chgData name="一義" userId="195a54d5-f80e-4483-966f-7615df73a6d3" providerId="ADAL" clId="{C0B15CBF-C673-4FF0-877F-D163933E2433}" dt="2021-07-29T06:42:14.840" v="18489" actId="14100"/>
          <ac:spMkLst>
            <pc:docMk/>
            <pc:sldMk cId="1269685175" sldId="268"/>
            <ac:spMk id="2" creationId="{0BCDB5F8-09DE-4EB0-8DF7-39AE39B0BCC8}"/>
          </ac:spMkLst>
        </pc:spChg>
        <pc:spChg chg="mod">
          <ac:chgData name="一義" userId="195a54d5-f80e-4483-966f-7615df73a6d3" providerId="ADAL" clId="{C0B15CBF-C673-4FF0-877F-D163933E2433}" dt="2021-08-03T05:25:52.606" v="26670" actId="12"/>
          <ac:spMkLst>
            <pc:docMk/>
            <pc:sldMk cId="1269685175" sldId="268"/>
            <ac:spMk id="3" creationId="{6E4242C5-CE91-4748-A28C-05EC138DE8A8}"/>
          </ac:spMkLst>
        </pc:spChg>
      </pc:sldChg>
      <pc:sldChg chg="addSp delSp modSp add mod modClrScheme chgLayout">
        <pc:chgData name="一義" userId="195a54d5-f80e-4483-966f-7615df73a6d3" providerId="ADAL" clId="{C0B15CBF-C673-4FF0-877F-D163933E2433}" dt="2021-07-29T14:24:02.463" v="26258"/>
        <pc:sldMkLst>
          <pc:docMk/>
          <pc:sldMk cId="3054359700" sldId="269"/>
        </pc:sldMkLst>
        <pc:spChg chg="del mod ord">
          <ac:chgData name="一義" userId="195a54d5-f80e-4483-966f-7615df73a6d3" providerId="ADAL" clId="{C0B15CBF-C673-4FF0-877F-D163933E2433}" dt="2021-07-27T09:47:54.569" v="1290" actId="700"/>
          <ac:spMkLst>
            <pc:docMk/>
            <pc:sldMk cId="3054359700" sldId="269"/>
            <ac:spMk id="2" creationId="{92216E72-B532-406C-A3FA-07D15C58D4E8}"/>
          </ac:spMkLst>
        </pc:spChg>
        <pc:spChg chg="del mod ord">
          <ac:chgData name="一義" userId="195a54d5-f80e-4483-966f-7615df73a6d3" providerId="ADAL" clId="{C0B15CBF-C673-4FF0-877F-D163933E2433}" dt="2021-07-27T09:47:54.569" v="1290" actId="700"/>
          <ac:spMkLst>
            <pc:docMk/>
            <pc:sldMk cId="3054359700" sldId="269"/>
            <ac:spMk id="3" creationId="{86FD69C3-38CD-4F28-A1B7-5FCD77CEE7ED}"/>
          </ac:spMkLst>
        </pc:spChg>
        <pc:spChg chg="add mod ord">
          <ac:chgData name="一義" userId="195a54d5-f80e-4483-966f-7615df73a6d3" providerId="ADAL" clId="{C0B15CBF-C673-4FF0-877F-D163933E2433}" dt="2021-07-29T06:36:38.347" v="18245" actId="20577"/>
          <ac:spMkLst>
            <pc:docMk/>
            <pc:sldMk cId="3054359700" sldId="269"/>
            <ac:spMk id="4" creationId="{5F1F29B5-BC1D-49D2-A40F-1F36C5C408F6}"/>
          </ac:spMkLst>
        </pc:spChg>
        <pc:spChg chg="add mod ord">
          <ac:chgData name="一義" userId="195a54d5-f80e-4483-966f-7615df73a6d3" providerId="ADAL" clId="{C0B15CBF-C673-4FF0-877F-D163933E2433}" dt="2021-07-29T14:24:02.463" v="26258"/>
          <ac:spMkLst>
            <pc:docMk/>
            <pc:sldMk cId="3054359700" sldId="269"/>
            <ac:spMk id="5" creationId="{265CCDEA-D168-412A-94A2-EE2914E1828D}"/>
          </ac:spMkLst>
        </pc:spChg>
      </pc:sldChg>
      <pc:sldChg chg="addSp modSp add mod">
        <pc:chgData name="一義" userId="195a54d5-f80e-4483-966f-7615df73a6d3" providerId="ADAL" clId="{C0B15CBF-C673-4FF0-877F-D163933E2433}" dt="2021-08-03T06:35:31.082" v="30221" actId="962"/>
        <pc:sldMkLst>
          <pc:docMk/>
          <pc:sldMk cId="1202074275" sldId="270"/>
        </pc:sldMkLst>
        <pc:spChg chg="mod">
          <ac:chgData name="一義" userId="195a54d5-f80e-4483-966f-7615df73a6d3" providerId="ADAL" clId="{C0B15CBF-C673-4FF0-877F-D163933E2433}" dt="2021-07-27T12:42:53.938" v="1413"/>
          <ac:spMkLst>
            <pc:docMk/>
            <pc:sldMk cId="1202074275" sldId="270"/>
            <ac:spMk id="2" creationId="{78DC36BF-8E0E-4792-BC7D-EFCF9A1AFA53}"/>
          </ac:spMkLst>
        </pc:spChg>
        <pc:spChg chg="mod">
          <ac:chgData name="一義" userId="195a54d5-f80e-4483-966f-7615df73a6d3" providerId="ADAL" clId="{C0B15CBF-C673-4FF0-877F-D163933E2433}" dt="2021-08-03T05:20:02.976" v="26446" actId="5793"/>
          <ac:spMkLst>
            <pc:docMk/>
            <pc:sldMk cId="1202074275" sldId="270"/>
            <ac:spMk id="3" creationId="{68374666-5B08-4328-BFC2-DF2C3A3E23DB}"/>
          </ac:spMkLst>
        </pc:spChg>
        <pc:spChg chg="add mod">
          <ac:chgData name="一義" userId="195a54d5-f80e-4483-966f-7615df73a6d3" providerId="ADAL" clId="{C0B15CBF-C673-4FF0-877F-D163933E2433}" dt="2021-07-27T12:53:01.754" v="2017" actId="1076"/>
          <ac:spMkLst>
            <pc:docMk/>
            <pc:sldMk cId="1202074275" sldId="270"/>
            <ac:spMk id="5" creationId="{F909DA62-F2E4-4CD4-B4C6-97DC67EC3478}"/>
          </ac:spMkLst>
        </pc:spChg>
        <pc:spChg chg="add mod">
          <ac:chgData name="一義" userId="195a54d5-f80e-4483-966f-7615df73a6d3" providerId="ADAL" clId="{C0B15CBF-C673-4FF0-877F-D163933E2433}" dt="2021-07-27T12:53:01.754" v="2017" actId="1076"/>
          <ac:spMkLst>
            <pc:docMk/>
            <pc:sldMk cId="1202074275" sldId="270"/>
            <ac:spMk id="7" creationId="{93F84903-F335-40B9-B859-BA94AC8F1E5D}"/>
          </ac:spMkLst>
        </pc:spChg>
        <pc:spChg chg="add mod">
          <ac:chgData name="一義" userId="195a54d5-f80e-4483-966f-7615df73a6d3" providerId="ADAL" clId="{C0B15CBF-C673-4FF0-877F-D163933E2433}" dt="2021-07-27T12:55:10.081" v="2063" actId="1076"/>
          <ac:spMkLst>
            <pc:docMk/>
            <pc:sldMk cId="1202074275" sldId="270"/>
            <ac:spMk id="10" creationId="{D260A9BD-4952-4949-8675-39FA5E9B0B88}"/>
          </ac:spMkLst>
        </pc:spChg>
        <pc:spChg chg="add mod">
          <ac:chgData name="一義" userId="195a54d5-f80e-4483-966f-7615df73a6d3" providerId="ADAL" clId="{C0B15CBF-C673-4FF0-877F-D163933E2433}" dt="2021-07-27T12:53:24.197" v="2031" actId="1076"/>
          <ac:spMkLst>
            <pc:docMk/>
            <pc:sldMk cId="1202074275" sldId="270"/>
            <ac:spMk id="11" creationId="{316F5B34-C8AF-4162-80F3-7C0CBCA995FA}"/>
          </ac:spMkLst>
        </pc:spChg>
        <pc:spChg chg="add mod">
          <ac:chgData name="一義" userId="195a54d5-f80e-4483-966f-7615df73a6d3" providerId="ADAL" clId="{C0B15CBF-C673-4FF0-877F-D163933E2433}" dt="2021-08-03T05:24:29.809" v="26646" actId="1076"/>
          <ac:spMkLst>
            <pc:docMk/>
            <pc:sldMk cId="1202074275" sldId="270"/>
            <ac:spMk id="13" creationId="{EDA4CA88-0B4C-4ED5-B6A1-0BA90C3F8692}"/>
          </ac:spMkLst>
        </pc:spChg>
        <pc:spChg chg="add mod">
          <ac:chgData name="一義" userId="195a54d5-f80e-4483-966f-7615df73a6d3" providerId="ADAL" clId="{C0B15CBF-C673-4FF0-877F-D163933E2433}" dt="2021-07-27T13:10:00.485" v="3816" actId="1076"/>
          <ac:spMkLst>
            <pc:docMk/>
            <pc:sldMk cId="1202074275" sldId="270"/>
            <ac:spMk id="14" creationId="{AB776228-36F9-4C88-AA10-2E63078B545A}"/>
          </ac:spMkLst>
        </pc:spChg>
        <pc:spChg chg="add mod">
          <ac:chgData name="一義" userId="195a54d5-f80e-4483-966f-7615df73a6d3" providerId="ADAL" clId="{C0B15CBF-C673-4FF0-877F-D163933E2433}" dt="2021-07-27T12:55:18.151" v="2064" actId="1076"/>
          <ac:spMkLst>
            <pc:docMk/>
            <pc:sldMk cId="1202074275" sldId="270"/>
            <ac:spMk id="16" creationId="{40A0CFED-1451-46B3-9502-C4616DE66D4E}"/>
          </ac:spMkLst>
        </pc:spChg>
        <pc:grpChg chg="add mod">
          <ac:chgData name="一義" userId="195a54d5-f80e-4483-966f-7615df73a6d3" providerId="ADAL" clId="{C0B15CBF-C673-4FF0-877F-D163933E2433}" dt="2021-08-03T06:35:24.284" v="30219" actId="962"/>
          <ac:grpSpMkLst>
            <pc:docMk/>
            <pc:sldMk cId="1202074275" sldId="270"/>
            <ac:grpSpMk id="6" creationId="{00BCCE03-9B19-4C31-BEFB-46CFC43B1C35}"/>
          </ac:grpSpMkLst>
        </pc:grpChg>
        <pc:grpChg chg="add mod">
          <ac:chgData name="一義" userId="195a54d5-f80e-4483-966f-7615df73a6d3" providerId="ADAL" clId="{C0B15CBF-C673-4FF0-877F-D163933E2433}" dt="2021-08-03T06:35:21.215" v="30218" actId="962"/>
          <ac:grpSpMkLst>
            <pc:docMk/>
            <pc:sldMk cId="1202074275" sldId="270"/>
            <ac:grpSpMk id="8" creationId="{B9FF2E21-7308-4F49-9117-625C617BD2B1}"/>
          </ac:grpSpMkLst>
        </pc:grpChg>
        <pc:grpChg chg="add mod">
          <ac:chgData name="一義" userId="195a54d5-f80e-4483-966f-7615df73a6d3" providerId="ADAL" clId="{C0B15CBF-C673-4FF0-877F-D163933E2433}" dt="2021-08-03T06:35:27.603" v="30220" actId="962"/>
          <ac:grpSpMkLst>
            <pc:docMk/>
            <pc:sldMk cId="1202074275" sldId="270"/>
            <ac:grpSpMk id="9" creationId="{1FFEAB44-ED00-4B8E-84C0-4751F6D789C4}"/>
          </ac:grpSpMkLst>
        </pc:grpChg>
        <pc:picChg chg="add mod">
          <ac:chgData name="一義" userId="195a54d5-f80e-4483-966f-7615df73a6d3" providerId="ADAL" clId="{C0B15CBF-C673-4FF0-877F-D163933E2433}" dt="2021-07-27T12:53:01.754" v="2017" actId="1076"/>
          <ac:picMkLst>
            <pc:docMk/>
            <pc:sldMk cId="1202074275" sldId="270"/>
            <ac:picMk id="4" creationId="{788F812E-D9E5-4470-B04F-61416C2F6C83}"/>
          </ac:picMkLst>
        </pc:picChg>
        <pc:picChg chg="add mod">
          <ac:chgData name="一義" userId="195a54d5-f80e-4483-966f-7615df73a6d3" providerId="ADAL" clId="{C0B15CBF-C673-4FF0-877F-D163933E2433}" dt="2021-07-27T12:53:01.754" v="2017" actId="1076"/>
          <ac:picMkLst>
            <pc:docMk/>
            <pc:sldMk cId="1202074275" sldId="270"/>
            <ac:picMk id="5122" creationId="{5786D403-0D14-43FA-978E-1CBA053C2D26}"/>
          </ac:picMkLst>
        </pc:picChg>
        <pc:picChg chg="add mod">
          <ac:chgData name="一義" userId="195a54d5-f80e-4483-966f-7615df73a6d3" providerId="ADAL" clId="{C0B15CBF-C673-4FF0-877F-D163933E2433}" dt="2021-07-27T12:53:24.197" v="2031" actId="1076"/>
          <ac:picMkLst>
            <pc:docMk/>
            <pc:sldMk cId="1202074275" sldId="270"/>
            <ac:picMk id="5124" creationId="{82CCC4B9-1573-4649-AFF8-5A92CDA0224C}"/>
          </ac:picMkLst>
        </pc:picChg>
        <pc:picChg chg="add mod">
          <ac:chgData name="一義" userId="195a54d5-f80e-4483-966f-7615df73a6d3" providerId="ADAL" clId="{C0B15CBF-C673-4FF0-877F-D163933E2433}" dt="2021-08-03T06:35:31.082" v="30221" actId="962"/>
          <ac:picMkLst>
            <pc:docMk/>
            <pc:sldMk cId="1202074275" sldId="270"/>
            <ac:picMk id="5126" creationId="{A1703E70-D375-4215-A32D-6C48F1FDBD19}"/>
          </ac:picMkLst>
        </pc:picChg>
      </pc:sldChg>
      <pc:sldChg chg="modSp add mod">
        <pc:chgData name="一義" userId="195a54d5-f80e-4483-966f-7615df73a6d3" providerId="ADAL" clId="{C0B15CBF-C673-4FF0-877F-D163933E2433}" dt="2021-08-03T05:26:29.592" v="26693"/>
        <pc:sldMkLst>
          <pc:docMk/>
          <pc:sldMk cId="3464694297" sldId="271"/>
        </pc:sldMkLst>
        <pc:spChg chg="mod">
          <ac:chgData name="一義" userId="195a54d5-f80e-4483-966f-7615df73a6d3" providerId="ADAL" clId="{C0B15CBF-C673-4FF0-877F-D163933E2433}" dt="2021-07-29T12:40:39.983" v="18806" actId="14100"/>
          <ac:spMkLst>
            <pc:docMk/>
            <pc:sldMk cId="3464694297" sldId="271"/>
            <ac:spMk id="2" creationId="{04E4993D-ED5D-4A6B-BC55-2170F6B22B1D}"/>
          </ac:spMkLst>
        </pc:spChg>
        <pc:spChg chg="mod">
          <ac:chgData name="一義" userId="195a54d5-f80e-4483-966f-7615df73a6d3" providerId="ADAL" clId="{C0B15CBF-C673-4FF0-877F-D163933E2433}" dt="2021-08-03T05:26:29.592" v="26693"/>
          <ac:spMkLst>
            <pc:docMk/>
            <pc:sldMk cId="3464694297" sldId="271"/>
            <ac:spMk id="3" creationId="{F7E82870-B6C4-4568-BB10-0B9E959900E1}"/>
          </ac:spMkLst>
        </pc:spChg>
      </pc:sldChg>
      <pc:sldChg chg="modSp add del">
        <pc:chgData name="一義" userId="195a54d5-f80e-4483-966f-7615df73a6d3" providerId="ADAL" clId="{C0B15CBF-C673-4FF0-877F-D163933E2433}" dt="2021-07-27T13:02:00.222" v="2930" actId="2696"/>
        <pc:sldMkLst>
          <pc:docMk/>
          <pc:sldMk cId="237868296" sldId="272"/>
        </pc:sldMkLst>
        <pc:spChg chg="mod">
          <ac:chgData name="一義" userId="195a54d5-f80e-4483-966f-7615df73a6d3" providerId="ADAL" clId="{C0B15CBF-C673-4FF0-877F-D163933E2433}" dt="2021-07-27T13:01:59.201" v="2929"/>
          <ac:spMkLst>
            <pc:docMk/>
            <pc:sldMk cId="237868296" sldId="272"/>
            <ac:spMk id="2" creationId="{C902A751-C400-41F5-BAD5-FD439B5B6E8F}"/>
          </ac:spMkLst>
        </pc:spChg>
      </pc:sldChg>
      <pc:sldChg chg="addSp delSp modSp add mod modClrScheme chgLayout">
        <pc:chgData name="一義" userId="195a54d5-f80e-4483-966f-7615df73a6d3" providerId="ADAL" clId="{C0B15CBF-C673-4FF0-877F-D163933E2433}" dt="2021-07-29T14:24:27.054" v="26322"/>
        <pc:sldMkLst>
          <pc:docMk/>
          <pc:sldMk cId="3342045090" sldId="272"/>
        </pc:sldMkLst>
        <pc:spChg chg="del mod ord">
          <ac:chgData name="一義" userId="195a54d5-f80e-4483-966f-7615df73a6d3" providerId="ADAL" clId="{C0B15CBF-C673-4FF0-877F-D163933E2433}" dt="2021-07-27T13:06:01.893" v="3456" actId="700"/>
          <ac:spMkLst>
            <pc:docMk/>
            <pc:sldMk cId="3342045090" sldId="272"/>
            <ac:spMk id="2" creationId="{2B83EA86-49B9-4C3B-938D-4E96B688F22B}"/>
          </ac:spMkLst>
        </pc:spChg>
        <pc:spChg chg="del mod ord">
          <ac:chgData name="一義" userId="195a54d5-f80e-4483-966f-7615df73a6d3" providerId="ADAL" clId="{C0B15CBF-C673-4FF0-877F-D163933E2433}" dt="2021-07-27T13:06:01.893" v="3456" actId="700"/>
          <ac:spMkLst>
            <pc:docMk/>
            <pc:sldMk cId="3342045090" sldId="272"/>
            <ac:spMk id="3" creationId="{2168A37D-525C-45A2-91CC-9A11C45D10E1}"/>
          </ac:spMkLst>
        </pc:spChg>
        <pc:spChg chg="add mod ord">
          <ac:chgData name="一義" userId="195a54d5-f80e-4483-966f-7615df73a6d3" providerId="ADAL" clId="{C0B15CBF-C673-4FF0-877F-D163933E2433}" dt="2021-07-27T13:06:11.106" v="3505"/>
          <ac:spMkLst>
            <pc:docMk/>
            <pc:sldMk cId="3342045090" sldId="272"/>
            <ac:spMk id="4" creationId="{EA369D2B-E03E-48DD-90B8-A63DCCE8212D}"/>
          </ac:spMkLst>
        </pc:spChg>
        <pc:spChg chg="add mod ord">
          <ac:chgData name="一義" userId="195a54d5-f80e-4483-966f-7615df73a6d3" providerId="ADAL" clId="{C0B15CBF-C673-4FF0-877F-D163933E2433}" dt="2021-07-29T14:24:27.054" v="26322"/>
          <ac:spMkLst>
            <pc:docMk/>
            <pc:sldMk cId="3342045090" sldId="272"/>
            <ac:spMk id="5" creationId="{A68FB1D4-B808-4AAC-B895-53DDAC9A2800}"/>
          </ac:spMkLst>
        </pc:spChg>
      </pc:sldChg>
      <pc:sldChg chg="addSp delSp modSp add mod modClrScheme chgLayout">
        <pc:chgData name="一義" userId="195a54d5-f80e-4483-966f-7615df73a6d3" providerId="ADAL" clId="{C0B15CBF-C673-4FF0-877F-D163933E2433}" dt="2021-08-03T06:35:43.351" v="30223" actId="962"/>
        <pc:sldMkLst>
          <pc:docMk/>
          <pc:sldMk cId="1122484927" sldId="273"/>
        </pc:sldMkLst>
        <pc:spChg chg="del mod ord">
          <ac:chgData name="一義" userId="195a54d5-f80e-4483-966f-7615df73a6d3" providerId="ADAL" clId="{C0B15CBF-C673-4FF0-877F-D163933E2433}" dt="2021-07-27T13:06:41.111" v="3507" actId="700"/>
          <ac:spMkLst>
            <pc:docMk/>
            <pc:sldMk cId="1122484927" sldId="273"/>
            <ac:spMk id="2" creationId="{552CC92B-C868-45A5-83EF-BA3CDF13A29C}"/>
          </ac:spMkLst>
        </pc:spChg>
        <pc:spChg chg="del mod ord">
          <ac:chgData name="一義" userId="195a54d5-f80e-4483-966f-7615df73a6d3" providerId="ADAL" clId="{C0B15CBF-C673-4FF0-877F-D163933E2433}" dt="2021-07-27T13:06:41.111" v="3507" actId="700"/>
          <ac:spMkLst>
            <pc:docMk/>
            <pc:sldMk cId="1122484927" sldId="273"/>
            <ac:spMk id="3" creationId="{F4BF8333-DEAA-4B15-B0CB-DD620BC385DA}"/>
          </ac:spMkLst>
        </pc:spChg>
        <pc:spChg chg="add mod ord">
          <ac:chgData name="一義" userId="195a54d5-f80e-4483-966f-7615df73a6d3" providerId="ADAL" clId="{C0B15CBF-C673-4FF0-877F-D163933E2433}" dt="2021-07-27T13:15:11.234" v="4281"/>
          <ac:spMkLst>
            <pc:docMk/>
            <pc:sldMk cId="1122484927" sldId="273"/>
            <ac:spMk id="4" creationId="{0F173562-D94B-40D5-A63B-3EB070580137}"/>
          </ac:spMkLst>
        </pc:spChg>
        <pc:spChg chg="add mod ord">
          <ac:chgData name="一義" userId="195a54d5-f80e-4483-966f-7615df73a6d3" providerId="ADAL" clId="{C0B15CBF-C673-4FF0-877F-D163933E2433}" dt="2021-08-03T05:30:05.171" v="26752" actId="12"/>
          <ac:spMkLst>
            <pc:docMk/>
            <pc:sldMk cId="1122484927" sldId="273"/>
            <ac:spMk id="5" creationId="{41772D6B-3522-4DC9-99D5-9177BCBCADD6}"/>
          </ac:spMkLst>
        </pc:spChg>
        <pc:spChg chg="add mod">
          <ac:chgData name="一義" userId="195a54d5-f80e-4483-966f-7615df73a6d3" providerId="ADAL" clId="{C0B15CBF-C673-4FF0-877F-D163933E2433}" dt="2021-07-27T13:10:18.119" v="3844" actId="164"/>
          <ac:spMkLst>
            <pc:docMk/>
            <pc:sldMk cId="1122484927" sldId="273"/>
            <ac:spMk id="8" creationId="{BD04A256-A10B-4A03-B374-41CD4DD68FE6}"/>
          </ac:spMkLst>
        </pc:spChg>
        <pc:grpChg chg="add mod">
          <ac:chgData name="一義" userId="195a54d5-f80e-4483-966f-7615df73a6d3" providerId="ADAL" clId="{C0B15CBF-C673-4FF0-877F-D163933E2433}" dt="2021-08-03T06:35:43.351" v="30223" actId="962"/>
          <ac:grpSpMkLst>
            <pc:docMk/>
            <pc:sldMk cId="1122484927" sldId="273"/>
            <ac:grpSpMk id="9" creationId="{188F6003-AB87-4BA5-939D-3155BCDB5316}"/>
          </ac:grpSpMkLst>
        </pc:grpChg>
        <pc:picChg chg="add mod">
          <ac:chgData name="一義" userId="195a54d5-f80e-4483-966f-7615df73a6d3" providerId="ADAL" clId="{C0B15CBF-C673-4FF0-877F-D163933E2433}" dt="2021-07-27T13:10:18.119" v="3844" actId="164"/>
          <ac:picMkLst>
            <pc:docMk/>
            <pc:sldMk cId="1122484927" sldId="273"/>
            <ac:picMk id="7" creationId="{B83A3906-7941-44DB-A281-6DB236DD22B6}"/>
          </ac:picMkLst>
        </pc:picChg>
      </pc:sldChg>
      <pc:sldChg chg="addSp delSp modSp add mod">
        <pc:chgData name="一義" userId="195a54d5-f80e-4483-966f-7615df73a6d3" providerId="ADAL" clId="{C0B15CBF-C673-4FF0-877F-D163933E2433}" dt="2021-07-27T13:19:30.403" v="4450"/>
        <pc:sldMkLst>
          <pc:docMk/>
          <pc:sldMk cId="1536973264" sldId="274"/>
        </pc:sldMkLst>
        <pc:spChg chg="mod">
          <ac:chgData name="一義" userId="195a54d5-f80e-4483-966f-7615df73a6d3" providerId="ADAL" clId="{C0B15CBF-C673-4FF0-877F-D163933E2433}" dt="2021-07-27T13:17:32.676" v="4387" actId="14100"/>
          <ac:spMkLst>
            <pc:docMk/>
            <pc:sldMk cId="1536973264" sldId="274"/>
            <ac:spMk id="2" creationId="{0B93AC33-D2A4-4127-AB16-123E984A242D}"/>
          </ac:spMkLst>
        </pc:spChg>
        <pc:spChg chg="mod">
          <ac:chgData name="一義" userId="195a54d5-f80e-4483-966f-7615df73a6d3" providerId="ADAL" clId="{C0B15CBF-C673-4FF0-877F-D163933E2433}" dt="2021-07-27T13:19:30.403" v="4450"/>
          <ac:spMkLst>
            <pc:docMk/>
            <pc:sldMk cId="1536973264" sldId="274"/>
            <ac:spMk id="3" creationId="{B0B8D38C-F47C-42A7-8DF2-C378F37FCBB4}"/>
          </ac:spMkLst>
        </pc:spChg>
        <pc:spChg chg="add mod">
          <ac:chgData name="一義" userId="195a54d5-f80e-4483-966f-7615df73a6d3" providerId="ADAL" clId="{C0B15CBF-C673-4FF0-877F-D163933E2433}" dt="2021-07-27T13:18:31.737" v="4402" actId="1076"/>
          <ac:spMkLst>
            <pc:docMk/>
            <pc:sldMk cId="1536973264" sldId="274"/>
            <ac:spMk id="6" creationId="{ABD09049-BA7B-4F02-9AC2-4CF8F2D6CD2B}"/>
          </ac:spMkLst>
        </pc:spChg>
        <pc:spChg chg="del mod topLvl">
          <ac:chgData name="一義" userId="195a54d5-f80e-4483-966f-7615df73a6d3" providerId="ADAL" clId="{C0B15CBF-C673-4FF0-877F-D163933E2433}" dt="2021-07-27T13:18:47.653" v="4406" actId="478"/>
          <ac:spMkLst>
            <pc:docMk/>
            <pc:sldMk cId="1536973264" sldId="274"/>
            <ac:spMk id="9" creationId="{E829517F-B492-4FF9-B3DE-D3433519602C}"/>
          </ac:spMkLst>
        </pc:spChg>
        <pc:grpChg chg="add del mod">
          <ac:chgData name="一義" userId="195a54d5-f80e-4483-966f-7615df73a6d3" providerId="ADAL" clId="{C0B15CBF-C673-4FF0-877F-D163933E2433}" dt="2021-07-27T13:18:44.972" v="4405" actId="165"/>
          <ac:grpSpMkLst>
            <pc:docMk/>
            <pc:sldMk cId="1536973264" sldId="274"/>
            <ac:grpSpMk id="7" creationId="{A900415E-DE1F-4973-B695-9DCF5AE2F911}"/>
          </ac:grpSpMkLst>
        </pc:grpChg>
        <pc:picChg chg="add mod">
          <ac:chgData name="一義" userId="195a54d5-f80e-4483-966f-7615df73a6d3" providerId="ADAL" clId="{C0B15CBF-C673-4FF0-877F-D163933E2433}" dt="2021-07-27T13:18:31.737" v="4402" actId="1076"/>
          <ac:picMkLst>
            <pc:docMk/>
            <pc:sldMk cId="1536973264" sldId="274"/>
            <ac:picMk id="5" creationId="{3203D4B0-36EE-4E2B-BEE2-AE6F8956C288}"/>
          </ac:picMkLst>
        </pc:picChg>
        <pc:picChg chg="mod topLvl">
          <ac:chgData name="一義" userId="195a54d5-f80e-4483-966f-7615df73a6d3" providerId="ADAL" clId="{C0B15CBF-C673-4FF0-877F-D163933E2433}" dt="2021-07-27T13:18:58.753" v="4409" actId="1076"/>
          <ac:picMkLst>
            <pc:docMk/>
            <pc:sldMk cId="1536973264" sldId="274"/>
            <ac:picMk id="8" creationId="{279905FC-87FF-4220-B707-4607D6D79316}"/>
          </ac:picMkLst>
        </pc:picChg>
        <pc:cxnChg chg="add mod">
          <ac:chgData name="一義" userId="195a54d5-f80e-4483-966f-7615df73a6d3" providerId="ADAL" clId="{C0B15CBF-C673-4FF0-877F-D163933E2433}" dt="2021-07-27T13:19:23.493" v="4413" actId="1076"/>
          <ac:cxnSpMkLst>
            <pc:docMk/>
            <pc:sldMk cId="1536973264" sldId="274"/>
            <ac:cxnSpMk id="11" creationId="{5B97E132-30D8-48B8-AA42-284C9F2CD92D}"/>
          </ac:cxnSpMkLst>
        </pc:cxnChg>
      </pc:sldChg>
      <pc:sldChg chg="modSp add del">
        <pc:chgData name="一義" userId="195a54d5-f80e-4483-966f-7615df73a6d3" providerId="ADAL" clId="{C0B15CBF-C673-4FF0-877F-D163933E2433}" dt="2021-07-27T13:15:28.113" v="4337" actId="2696"/>
        <pc:sldMkLst>
          <pc:docMk/>
          <pc:sldMk cId="531047289" sldId="275"/>
        </pc:sldMkLst>
        <pc:spChg chg="mod">
          <ac:chgData name="一義" userId="195a54d5-f80e-4483-966f-7615df73a6d3" providerId="ADAL" clId="{C0B15CBF-C673-4FF0-877F-D163933E2433}" dt="2021-07-27T13:15:27.134" v="4336"/>
          <ac:spMkLst>
            <pc:docMk/>
            <pc:sldMk cId="531047289" sldId="275"/>
            <ac:spMk id="2" creationId="{A03C4CAD-EF59-4E8C-BAB1-1E1C1E5012D2}"/>
          </ac:spMkLst>
        </pc:spChg>
      </pc:sldChg>
      <pc:sldChg chg="addSp delSp modSp add mod">
        <pc:chgData name="一義" userId="195a54d5-f80e-4483-966f-7615df73a6d3" providerId="ADAL" clId="{C0B15CBF-C673-4FF0-877F-D163933E2433}" dt="2021-08-03T05:29:42.033" v="26750" actId="404"/>
        <pc:sldMkLst>
          <pc:docMk/>
          <pc:sldMk cId="672677501" sldId="275"/>
        </pc:sldMkLst>
        <pc:spChg chg="del">
          <ac:chgData name="一義" userId="195a54d5-f80e-4483-966f-7615df73a6d3" providerId="ADAL" clId="{C0B15CBF-C673-4FF0-877F-D163933E2433}" dt="2021-07-27T13:24:03.737" v="4465" actId="478"/>
          <ac:spMkLst>
            <pc:docMk/>
            <pc:sldMk cId="672677501" sldId="275"/>
            <ac:spMk id="2" creationId="{25D9CEE8-BFA9-4FB0-8D04-0EB68A5F5F95}"/>
          </ac:spMkLst>
        </pc:spChg>
        <pc:spChg chg="mod">
          <ac:chgData name="一義" userId="195a54d5-f80e-4483-966f-7615df73a6d3" providerId="ADAL" clId="{C0B15CBF-C673-4FF0-877F-D163933E2433}" dt="2021-08-03T05:29:42.033" v="26750" actId="404"/>
          <ac:spMkLst>
            <pc:docMk/>
            <pc:sldMk cId="672677501" sldId="275"/>
            <ac:spMk id="3" creationId="{2A5AE693-D9A1-4E3E-8C20-7A33B2AD7DC8}"/>
          </ac:spMkLst>
        </pc:spChg>
        <pc:picChg chg="add del mod">
          <ac:chgData name="一義" userId="195a54d5-f80e-4483-966f-7615df73a6d3" providerId="ADAL" clId="{C0B15CBF-C673-4FF0-877F-D163933E2433}" dt="2021-07-27T13:20:42.178" v="4454" actId="478"/>
          <ac:picMkLst>
            <pc:docMk/>
            <pc:sldMk cId="672677501" sldId="275"/>
            <ac:picMk id="5" creationId="{E5239FD8-91F2-48D1-AAC9-2A34523431D2}"/>
          </ac:picMkLst>
        </pc:picChg>
        <pc:picChg chg="add mod">
          <ac:chgData name="一義" userId="195a54d5-f80e-4483-966f-7615df73a6d3" providerId="ADAL" clId="{C0B15CBF-C673-4FF0-877F-D163933E2433}" dt="2021-07-27T13:25:27.678" v="4753" actId="1076"/>
          <ac:picMkLst>
            <pc:docMk/>
            <pc:sldMk cId="672677501" sldId="275"/>
            <ac:picMk id="7" creationId="{250B63C9-47D4-4330-BD4B-3449460D0451}"/>
          </ac:picMkLst>
        </pc:picChg>
        <pc:picChg chg="add mod">
          <ac:chgData name="一義" userId="195a54d5-f80e-4483-966f-7615df73a6d3" providerId="ADAL" clId="{C0B15CBF-C673-4FF0-877F-D163933E2433}" dt="2021-07-27T13:25:30.121" v="4754" actId="1076"/>
          <ac:picMkLst>
            <pc:docMk/>
            <pc:sldMk cId="672677501" sldId="275"/>
            <ac:picMk id="9" creationId="{04A0EB47-7C8B-47D5-89CA-09F6E3D2645D}"/>
          </ac:picMkLst>
        </pc:picChg>
      </pc:sldChg>
      <pc:sldChg chg="addSp delSp modSp add mod">
        <pc:chgData name="一義" userId="195a54d5-f80e-4483-966f-7615df73a6d3" providerId="ADAL" clId="{C0B15CBF-C673-4FF0-877F-D163933E2433}" dt="2021-08-03T05:31:29.976" v="26762" actId="207"/>
        <pc:sldMkLst>
          <pc:docMk/>
          <pc:sldMk cId="1029090525" sldId="276"/>
        </pc:sldMkLst>
        <pc:spChg chg="del mod">
          <ac:chgData name="一義" userId="195a54d5-f80e-4483-966f-7615df73a6d3" providerId="ADAL" clId="{C0B15CBF-C673-4FF0-877F-D163933E2433}" dt="2021-07-27T13:28:33.851" v="4955" actId="478"/>
          <ac:spMkLst>
            <pc:docMk/>
            <pc:sldMk cId="1029090525" sldId="276"/>
            <ac:spMk id="2" creationId="{A15034B3-49BF-47C3-8E3F-8FF30A777616}"/>
          </ac:spMkLst>
        </pc:spChg>
        <pc:spChg chg="mod">
          <ac:chgData name="一義" userId="195a54d5-f80e-4483-966f-7615df73a6d3" providerId="ADAL" clId="{C0B15CBF-C673-4FF0-877F-D163933E2433}" dt="2021-08-03T05:31:29.976" v="26762" actId="207"/>
          <ac:spMkLst>
            <pc:docMk/>
            <pc:sldMk cId="1029090525" sldId="276"/>
            <ac:spMk id="3" creationId="{1AF4712B-4F03-4301-B571-7D5AC09FD3E6}"/>
          </ac:spMkLst>
        </pc:spChg>
        <pc:spChg chg="add mod">
          <ac:chgData name="一義" userId="195a54d5-f80e-4483-966f-7615df73a6d3" providerId="ADAL" clId="{C0B15CBF-C673-4FF0-877F-D163933E2433}" dt="2021-07-27T13:35:01.307" v="5378" actId="1076"/>
          <ac:spMkLst>
            <pc:docMk/>
            <pc:sldMk cId="1029090525" sldId="276"/>
            <ac:spMk id="10" creationId="{374B1360-843E-40EE-B866-4928A7224B49}"/>
          </ac:spMkLst>
        </pc:spChg>
        <pc:picChg chg="add del">
          <ac:chgData name="一義" userId="195a54d5-f80e-4483-966f-7615df73a6d3" providerId="ADAL" clId="{C0B15CBF-C673-4FF0-877F-D163933E2433}" dt="2021-07-27T13:28:16.642" v="4950" actId="22"/>
          <ac:picMkLst>
            <pc:docMk/>
            <pc:sldMk cId="1029090525" sldId="276"/>
            <ac:picMk id="5" creationId="{46332F1F-F642-4F7B-8C4C-F79E22322783}"/>
          </ac:picMkLst>
        </pc:picChg>
        <pc:picChg chg="add del mod">
          <ac:chgData name="一義" userId="195a54d5-f80e-4483-966f-7615df73a6d3" providerId="ADAL" clId="{C0B15CBF-C673-4FF0-877F-D163933E2433}" dt="2021-07-27T13:31:16.264" v="5224" actId="478"/>
          <ac:picMkLst>
            <pc:docMk/>
            <pc:sldMk cId="1029090525" sldId="276"/>
            <ac:picMk id="7" creationId="{7FA3579D-2A81-4DCD-B25E-DEC6E37719AA}"/>
          </ac:picMkLst>
        </pc:picChg>
        <pc:picChg chg="add del mod">
          <ac:chgData name="一義" userId="195a54d5-f80e-4483-966f-7615df73a6d3" providerId="ADAL" clId="{C0B15CBF-C673-4FF0-877F-D163933E2433}" dt="2021-07-27T13:37:21.559" v="5414" actId="478"/>
          <ac:picMkLst>
            <pc:docMk/>
            <pc:sldMk cId="1029090525" sldId="276"/>
            <ac:picMk id="9" creationId="{77E2EA21-5D7E-4429-8312-EBF4ADB7CEF5}"/>
          </ac:picMkLst>
        </pc:picChg>
        <pc:picChg chg="add mod">
          <ac:chgData name="一義" userId="195a54d5-f80e-4483-966f-7615df73a6d3" providerId="ADAL" clId="{C0B15CBF-C673-4FF0-877F-D163933E2433}" dt="2021-07-27T13:37:34.634" v="5421" actId="1076"/>
          <ac:picMkLst>
            <pc:docMk/>
            <pc:sldMk cId="1029090525" sldId="276"/>
            <ac:picMk id="12" creationId="{60B238A9-D998-411B-BDDE-7B8C6844ADCC}"/>
          </ac:picMkLst>
        </pc:picChg>
      </pc:sldChg>
      <pc:sldChg chg="addSp modSp add">
        <pc:chgData name="一義" userId="195a54d5-f80e-4483-966f-7615df73a6d3" providerId="ADAL" clId="{C0B15CBF-C673-4FF0-877F-D163933E2433}" dt="2021-07-27T13:55:03.613" v="6411" actId="20577"/>
        <pc:sldMkLst>
          <pc:docMk/>
          <pc:sldMk cId="2721515901" sldId="277"/>
        </pc:sldMkLst>
        <pc:spChg chg="mod">
          <ac:chgData name="一義" userId="195a54d5-f80e-4483-966f-7615df73a6d3" providerId="ADAL" clId="{C0B15CBF-C673-4FF0-877F-D163933E2433}" dt="2021-07-27T13:38:55.830" v="5550" actId="6549"/>
          <ac:spMkLst>
            <pc:docMk/>
            <pc:sldMk cId="2721515901" sldId="277"/>
            <ac:spMk id="2" creationId="{86DDBEE5-C9A3-495D-AB95-6B0800683187}"/>
          </ac:spMkLst>
        </pc:spChg>
        <pc:spChg chg="mod">
          <ac:chgData name="一義" userId="195a54d5-f80e-4483-966f-7615df73a6d3" providerId="ADAL" clId="{C0B15CBF-C673-4FF0-877F-D163933E2433}" dt="2021-07-27T13:55:03.613" v="6411" actId="20577"/>
          <ac:spMkLst>
            <pc:docMk/>
            <pc:sldMk cId="2721515901" sldId="277"/>
            <ac:spMk id="3" creationId="{16817686-2BD1-41C8-A8B9-E31DC3DA7FB4}"/>
          </ac:spMkLst>
        </pc:spChg>
        <pc:grpChg chg="add mod">
          <ac:chgData name="一義" userId="195a54d5-f80e-4483-966f-7615df73a6d3" providerId="ADAL" clId="{C0B15CBF-C673-4FF0-877F-D163933E2433}" dt="2021-07-27T13:39:24.308" v="5556" actId="1076"/>
          <ac:grpSpMkLst>
            <pc:docMk/>
            <pc:sldMk cId="2721515901" sldId="277"/>
            <ac:grpSpMk id="7" creationId="{7C3F59AF-8097-4834-997C-C3FCC8069FDA}"/>
          </ac:grpSpMkLst>
        </pc:grpChg>
        <pc:picChg chg="add mod">
          <ac:chgData name="一義" userId="195a54d5-f80e-4483-966f-7615df73a6d3" providerId="ADAL" clId="{C0B15CBF-C673-4FF0-877F-D163933E2433}" dt="2021-07-27T13:39:24.308" v="5556" actId="1076"/>
          <ac:picMkLst>
            <pc:docMk/>
            <pc:sldMk cId="2721515901" sldId="277"/>
            <ac:picMk id="4" creationId="{E3EA1E19-3272-44CD-B7C7-C98E7DCC1A06}"/>
          </ac:picMkLst>
        </pc:picChg>
        <pc:cxnChg chg="add mod">
          <ac:chgData name="一義" userId="195a54d5-f80e-4483-966f-7615df73a6d3" providerId="ADAL" clId="{C0B15CBF-C673-4FF0-877F-D163933E2433}" dt="2021-07-27T13:39:24.308" v="5556" actId="1076"/>
          <ac:cxnSpMkLst>
            <pc:docMk/>
            <pc:sldMk cId="2721515901" sldId="277"/>
            <ac:cxnSpMk id="5" creationId="{3F262750-DE2C-42DD-A33D-131D28EEB1F7}"/>
          </ac:cxnSpMkLst>
        </pc:cxnChg>
        <pc:cxnChg chg="add mod">
          <ac:chgData name="一義" userId="195a54d5-f80e-4483-966f-7615df73a6d3" providerId="ADAL" clId="{C0B15CBF-C673-4FF0-877F-D163933E2433}" dt="2021-07-27T13:39:24.308" v="5556" actId="1076"/>
          <ac:cxnSpMkLst>
            <pc:docMk/>
            <pc:sldMk cId="2721515901" sldId="277"/>
            <ac:cxnSpMk id="6" creationId="{A1524370-7D07-4F54-9509-E8F6B1313AB1}"/>
          </ac:cxnSpMkLst>
        </pc:cxnChg>
      </pc:sldChg>
      <pc:sldChg chg="addSp delSp modSp add mod">
        <pc:chgData name="一義" userId="195a54d5-f80e-4483-966f-7615df73a6d3" providerId="ADAL" clId="{C0B15CBF-C673-4FF0-877F-D163933E2433}" dt="2021-08-03T05:33:16.290" v="26805" actId="1076"/>
        <pc:sldMkLst>
          <pc:docMk/>
          <pc:sldMk cId="1710945437" sldId="278"/>
        </pc:sldMkLst>
        <pc:spChg chg="del mod">
          <ac:chgData name="一義" userId="195a54d5-f80e-4483-966f-7615df73a6d3" providerId="ADAL" clId="{C0B15CBF-C673-4FF0-877F-D163933E2433}" dt="2021-07-27T13:55:13.078" v="6414" actId="478"/>
          <ac:spMkLst>
            <pc:docMk/>
            <pc:sldMk cId="1710945437" sldId="278"/>
            <ac:spMk id="2" creationId="{318C6C9C-5367-45AA-9E94-E230229EA756}"/>
          </ac:spMkLst>
        </pc:spChg>
        <pc:spChg chg="mod">
          <ac:chgData name="一義" userId="195a54d5-f80e-4483-966f-7615df73a6d3" providerId="ADAL" clId="{C0B15CBF-C673-4FF0-877F-D163933E2433}" dt="2021-07-27T14:00:05.380" v="6868" actId="20577"/>
          <ac:spMkLst>
            <pc:docMk/>
            <pc:sldMk cId="1710945437" sldId="278"/>
            <ac:spMk id="3" creationId="{3D0C32BF-70A8-499C-8312-893168D6AE13}"/>
          </ac:spMkLst>
        </pc:spChg>
        <pc:spChg chg="add mod">
          <ac:chgData name="一義" userId="195a54d5-f80e-4483-966f-7615df73a6d3" providerId="ADAL" clId="{C0B15CBF-C673-4FF0-877F-D163933E2433}" dt="2021-07-27T13:57:09.790" v="6463" actId="1076"/>
          <ac:spMkLst>
            <pc:docMk/>
            <pc:sldMk cId="1710945437" sldId="278"/>
            <ac:spMk id="6" creationId="{DEDF0BCD-C72C-4DDA-97C6-E0F22009F77E}"/>
          </ac:spMkLst>
        </pc:spChg>
        <pc:spChg chg="add mod">
          <ac:chgData name="一義" userId="195a54d5-f80e-4483-966f-7615df73a6d3" providerId="ADAL" clId="{C0B15CBF-C673-4FF0-877F-D163933E2433}" dt="2021-07-27T13:57:09.790" v="6463" actId="1076"/>
          <ac:spMkLst>
            <pc:docMk/>
            <pc:sldMk cId="1710945437" sldId="278"/>
            <ac:spMk id="7" creationId="{BBAD72F2-8017-48CB-B85F-579460D00809}"/>
          </ac:spMkLst>
        </pc:spChg>
        <pc:spChg chg="add mod">
          <ac:chgData name="一義" userId="195a54d5-f80e-4483-966f-7615df73a6d3" providerId="ADAL" clId="{C0B15CBF-C673-4FF0-877F-D163933E2433}" dt="2021-07-27T13:57:09.790" v="6463" actId="1076"/>
          <ac:spMkLst>
            <pc:docMk/>
            <pc:sldMk cId="1710945437" sldId="278"/>
            <ac:spMk id="8" creationId="{C0A234F6-3465-4C0F-8338-5CC9C5BFA90D}"/>
          </ac:spMkLst>
        </pc:spChg>
        <pc:spChg chg="add mod">
          <ac:chgData name="一義" userId="195a54d5-f80e-4483-966f-7615df73a6d3" providerId="ADAL" clId="{C0B15CBF-C673-4FF0-877F-D163933E2433}" dt="2021-07-27T13:59:08.579" v="6750" actId="1076"/>
          <ac:spMkLst>
            <pc:docMk/>
            <pc:sldMk cId="1710945437" sldId="278"/>
            <ac:spMk id="9" creationId="{85F4130A-119C-4197-B988-E626288F1214}"/>
          </ac:spMkLst>
        </pc:spChg>
        <pc:spChg chg="add mod">
          <ac:chgData name="一義" userId="195a54d5-f80e-4483-966f-7615df73a6d3" providerId="ADAL" clId="{C0B15CBF-C673-4FF0-877F-D163933E2433}" dt="2021-07-27T13:59:12.340" v="6751" actId="1076"/>
          <ac:spMkLst>
            <pc:docMk/>
            <pc:sldMk cId="1710945437" sldId="278"/>
            <ac:spMk id="10" creationId="{5C3A6B34-F5B0-4D0A-AC50-70CEC9FF1FFE}"/>
          </ac:spMkLst>
        </pc:spChg>
        <pc:spChg chg="add mod">
          <ac:chgData name="一義" userId="195a54d5-f80e-4483-966f-7615df73a6d3" providerId="ADAL" clId="{C0B15CBF-C673-4FF0-877F-D163933E2433}" dt="2021-07-27T13:59:48.885" v="6866"/>
          <ac:spMkLst>
            <pc:docMk/>
            <pc:sldMk cId="1710945437" sldId="278"/>
            <ac:spMk id="11" creationId="{36F46C49-9F6E-4768-B46F-617BBCFE03D3}"/>
          </ac:spMkLst>
        </pc:spChg>
        <pc:spChg chg="add mod">
          <ac:chgData name="一義" userId="195a54d5-f80e-4483-966f-7615df73a6d3" providerId="ADAL" clId="{C0B15CBF-C673-4FF0-877F-D163933E2433}" dt="2021-08-03T05:33:16.290" v="26805" actId="1076"/>
          <ac:spMkLst>
            <pc:docMk/>
            <pc:sldMk cId="1710945437" sldId="278"/>
            <ac:spMk id="12" creationId="{FDED58E1-8C2D-410F-9DF6-BCB3FFD13047}"/>
          </ac:spMkLst>
        </pc:spChg>
        <pc:picChg chg="add mod">
          <ac:chgData name="一義" userId="195a54d5-f80e-4483-966f-7615df73a6d3" providerId="ADAL" clId="{C0B15CBF-C673-4FF0-877F-D163933E2433}" dt="2021-07-27T13:57:09.790" v="6463" actId="1076"/>
          <ac:picMkLst>
            <pc:docMk/>
            <pc:sldMk cId="1710945437" sldId="278"/>
            <ac:picMk id="5" creationId="{09575FE6-35E2-4B9B-AEAE-AC578AA7FAA3}"/>
          </ac:picMkLst>
        </pc:picChg>
      </pc:sldChg>
      <pc:sldChg chg="addSp delSp modSp add mod">
        <pc:chgData name="一義" userId="195a54d5-f80e-4483-966f-7615df73a6d3" providerId="ADAL" clId="{C0B15CBF-C673-4FF0-877F-D163933E2433}" dt="2021-08-03T05:34:07.792" v="26818" actId="20577"/>
        <pc:sldMkLst>
          <pc:docMk/>
          <pc:sldMk cId="3682066461" sldId="279"/>
        </pc:sldMkLst>
        <pc:spChg chg="mod">
          <ac:chgData name="一義" userId="195a54d5-f80e-4483-966f-7615df73a6d3" providerId="ADAL" clId="{C0B15CBF-C673-4FF0-877F-D163933E2433}" dt="2021-07-27T14:00:17.395" v="6908"/>
          <ac:spMkLst>
            <pc:docMk/>
            <pc:sldMk cId="3682066461" sldId="279"/>
            <ac:spMk id="2" creationId="{76798DDC-25C4-4CBB-B6E5-F9C276D0CA52}"/>
          </ac:spMkLst>
        </pc:spChg>
        <pc:spChg chg="add del mod">
          <ac:chgData name="一義" userId="195a54d5-f80e-4483-966f-7615df73a6d3" providerId="ADAL" clId="{C0B15CBF-C673-4FF0-877F-D163933E2433}" dt="2021-08-03T05:34:07.792" v="26818" actId="20577"/>
          <ac:spMkLst>
            <pc:docMk/>
            <pc:sldMk cId="3682066461" sldId="279"/>
            <ac:spMk id="3" creationId="{874C1E1F-D672-4DE1-A28D-4182595E205C}"/>
          </ac:spMkLst>
        </pc:spChg>
        <pc:spChg chg="add del mod">
          <ac:chgData name="一義" userId="195a54d5-f80e-4483-966f-7615df73a6d3" providerId="ADAL" clId="{C0B15CBF-C673-4FF0-877F-D163933E2433}" dt="2021-07-27T14:00:40.319" v="6912"/>
          <ac:spMkLst>
            <pc:docMk/>
            <pc:sldMk cId="3682066461" sldId="279"/>
            <ac:spMk id="5" creationId="{DADE42C8-2CC6-4E1B-95C9-C279FDDD1A47}"/>
          </ac:spMkLst>
        </pc:spChg>
        <pc:spChg chg="add del mod">
          <ac:chgData name="一義" userId="195a54d5-f80e-4483-966f-7615df73a6d3" providerId="ADAL" clId="{C0B15CBF-C673-4FF0-877F-D163933E2433}" dt="2021-07-27T14:01:39.465" v="6920"/>
          <ac:spMkLst>
            <pc:docMk/>
            <pc:sldMk cId="3682066461" sldId="279"/>
            <ac:spMk id="8" creationId="{487965DD-D26A-4CA1-9761-C4DA1B5F4426}"/>
          </ac:spMkLst>
        </pc:spChg>
        <pc:spChg chg="add mod">
          <ac:chgData name="一義" userId="195a54d5-f80e-4483-966f-7615df73a6d3" providerId="ADAL" clId="{C0B15CBF-C673-4FF0-877F-D163933E2433}" dt="2021-07-27T14:05:48.287" v="7275" actId="1076"/>
          <ac:spMkLst>
            <pc:docMk/>
            <pc:sldMk cId="3682066461" sldId="279"/>
            <ac:spMk id="9" creationId="{113B7997-1B7B-41D7-8117-6C8A5A565387}"/>
          </ac:spMkLst>
        </pc:spChg>
        <pc:spChg chg="add mod">
          <ac:chgData name="一義" userId="195a54d5-f80e-4483-966f-7615df73a6d3" providerId="ADAL" clId="{C0B15CBF-C673-4FF0-877F-D163933E2433}" dt="2021-07-27T14:05:22.462" v="7273" actId="1076"/>
          <ac:spMkLst>
            <pc:docMk/>
            <pc:sldMk cId="3682066461" sldId="279"/>
            <ac:spMk id="12" creationId="{1F7259C0-2D3F-49BD-985A-7E1F08E8E286}"/>
          </ac:spMkLst>
        </pc:spChg>
        <pc:picChg chg="add del mod">
          <ac:chgData name="一義" userId="195a54d5-f80e-4483-966f-7615df73a6d3" providerId="ADAL" clId="{C0B15CBF-C673-4FF0-877F-D163933E2433}" dt="2021-07-27T14:00:40.319" v="6912"/>
          <ac:picMkLst>
            <pc:docMk/>
            <pc:sldMk cId="3682066461" sldId="279"/>
            <ac:picMk id="4" creationId="{717DFB11-F68B-40CD-83B9-3E9C21323428}"/>
          </ac:picMkLst>
        </pc:picChg>
        <pc:picChg chg="add mod">
          <ac:chgData name="一義" userId="195a54d5-f80e-4483-966f-7615df73a6d3" providerId="ADAL" clId="{C0B15CBF-C673-4FF0-877F-D163933E2433}" dt="2021-07-27T14:05:13.376" v="7271" actId="1076"/>
          <ac:picMkLst>
            <pc:docMk/>
            <pc:sldMk cId="3682066461" sldId="279"/>
            <ac:picMk id="7" creationId="{515930E5-919C-41A8-87E4-ECEA242C8849}"/>
          </ac:picMkLst>
        </pc:picChg>
        <pc:picChg chg="add mod">
          <ac:chgData name="一義" userId="195a54d5-f80e-4483-966f-7615df73a6d3" providerId="ADAL" clId="{C0B15CBF-C673-4FF0-877F-D163933E2433}" dt="2021-07-27T14:05:12.321" v="7270" actId="1076"/>
          <ac:picMkLst>
            <pc:docMk/>
            <pc:sldMk cId="3682066461" sldId="279"/>
            <ac:picMk id="11" creationId="{2378C60E-167A-4EAF-9C26-700280A5B71D}"/>
          </ac:picMkLst>
        </pc:picChg>
      </pc:sldChg>
      <pc:sldChg chg="addSp delSp modSp add mod">
        <pc:chgData name="一義" userId="195a54d5-f80e-4483-966f-7615df73a6d3" providerId="ADAL" clId="{C0B15CBF-C673-4FF0-877F-D163933E2433}" dt="2021-07-27T14:29:02.740" v="8346" actId="404"/>
        <pc:sldMkLst>
          <pc:docMk/>
          <pc:sldMk cId="1812041939" sldId="280"/>
        </pc:sldMkLst>
        <pc:spChg chg="mod">
          <ac:chgData name="一義" userId="195a54d5-f80e-4483-966f-7615df73a6d3" providerId="ADAL" clId="{C0B15CBF-C673-4FF0-877F-D163933E2433}" dt="2021-07-27T14:10:23.783" v="7342" actId="1076"/>
          <ac:spMkLst>
            <pc:docMk/>
            <pc:sldMk cId="1812041939" sldId="280"/>
            <ac:spMk id="2" creationId="{A90A0BBA-DFC3-49EC-9655-F71435228CB3}"/>
          </ac:spMkLst>
        </pc:spChg>
        <pc:spChg chg="del">
          <ac:chgData name="一義" userId="195a54d5-f80e-4483-966f-7615df73a6d3" providerId="ADAL" clId="{C0B15CBF-C673-4FF0-877F-D163933E2433}" dt="2021-07-27T14:10:26.402" v="7343" actId="478"/>
          <ac:spMkLst>
            <pc:docMk/>
            <pc:sldMk cId="1812041939" sldId="280"/>
            <ac:spMk id="3" creationId="{CD7477F4-6A69-44DD-A557-AF9059B5CD39}"/>
          </ac:spMkLst>
        </pc:spChg>
        <pc:spChg chg="add mod">
          <ac:chgData name="一義" userId="195a54d5-f80e-4483-966f-7615df73a6d3" providerId="ADAL" clId="{C0B15CBF-C673-4FF0-877F-D163933E2433}" dt="2021-07-27T14:10:58.040" v="7346" actId="14100"/>
          <ac:spMkLst>
            <pc:docMk/>
            <pc:sldMk cId="1812041939" sldId="280"/>
            <ac:spMk id="6" creationId="{7F90C796-D832-4161-B6ED-9F963D80FDD0}"/>
          </ac:spMkLst>
        </pc:spChg>
        <pc:spChg chg="add mod">
          <ac:chgData name="一義" userId="195a54d5-f80e-4483-966f-7615df73a6d3" providerId="ADAL" clId="{C0B15CBF-C673-4FF0-877F-D163933E2433}" dt="2021-07-27T14:14:06.168" v="7761" actId="1076"/>
          <ac:spMkLst>
            <pc:docMk/>
            <pc:sldMk cId="1812041939" sldId="280"/>
            <ac:spMk id="7" creationId="{165D0457-4853-4D54-80C4-CA1BF999384B}"/>
          </ac:spMkLst>
        </pc:spChg>
        <pc:spChg chg="add mod">
          <ac:chgData name="一義" userId="195a54d5-f80e-4483-966f-7615df73a6d3" providerId="ADAL" clId="{C0B15CBF-C673-4FF0-877F-D163933E2433}" dt="2021-07-27T14:20:01.133" v="7806" actId="14100"/>
          <ac:spMkLst>
            <pc:docMk/>
            <pc:sldMk cId="1812041939" sldId="280"/>
            <ac:spMk id="8" creationId="{8B2D4724-8D72-47EF-8032-F200BD8D91AB}"/>
          </ac:spMkLst>
        </pc:spChg>
        <pc:spChg chg="add mod">
          <ac:chgData name="一義" userId="195a54d5-f80e-4483-966f-7615df73a6d3" providerId="ADAL" clId="{C0B15CBF-C673-4FF0-877F-D163933E2433}" dt="2021-07-27T14:29:02.740" v="8346" actId="404"/>
          <ac:spMkLst>
            <pc:docMk/>
            <pc:sldMk cId="1812041939" sldId="280"/>
            <ac:spMk id="9" creationId="{7710C154-B1A4-4D4F-BF97-2F04426D2CA2}"/>
          </ac:spMkLst>
        </pc:spChg>
        <pc:spChg chg="add mod">
          <ac:chgData name="一義" userId="195a54d5-f80e-4483-966f-7615df73a6d3" providerId="ADAL" clId="{C0B15CBF-C673-4FF0-877F-D163933E2433}" dt="2021-07-27T14:13:03.855" v="7674" actId="6549"/>
          <ac:spMkLst>
            <pc:docMk/>
            <pc:sldMk cId="1812041939" sldId="280"/>
            <ac:spMk id="10" creationId="{70B518C4-304D-44AE-AA2B-EA5D05D08CBB}"/>
          </ac:spMkLst>
        </pc:spChg>
        <pc:spChg chg="add mod">
          <ac:chgData name="一義" userId="195a54d5-f80e-4483-966f-7615df73a6d3" providerId="ADAL" clId="{C0B15CBF-C673-4FF0-877F-D163933E2433}" dt="2021-07-27T14:20:09.184" v="7808" actId="14100"/>
          <ac:spMkLst>
            <pc:docMk/>
            <pc:sldMk cId="1812041939" sldId="280"/>
            <ac:spMk id="11" creationId="{B226DE27-B2D6-4FF3-AA0D-0586A13F2282}"/>
          </ac:spMkLst>
        </pc:spChg>
        <pc:spChg chg="add mod">
          <ac:chgData name="一義" userId="195a54d5-f80e-4483-966f-7615df73a6d3" providerId="ADAL" clId="{C0B15CBF-C673-4FF0-877F-D163933E2433}" dt="2021-07-27T14:13:54.685" v="7745" actId="1076"/>
          <ac:spMkLst>
            <pc:docMk/>
            <pc:sldMk cId="1812041939" sldId="280"/>
            <ac:spMk id="12" creationId="{6C865F0D-4DE7-4549-AB26-F7E166EA0D2E}"/>
          </ac:spMkLst>
        </pc:spChg>
        <pc:spChg chg="add mod">
          <ac:chgData name="一義" userId="195a54d5-f80e-4483-966f-7615df73a6d3" providerId="ADAL" clId="{C0B15CBF-C673-4FF0-877F-D163933E2433}" dt="2021-07-27T14:21:49.362" v="7975" actId="208"/>
          <ac:spMkLst>
            <pc:docMk/>
            <pc:sldMk cId="1812041939" sldId="280"/>
            <ac:spMk id="15" creationId="{D0DAFCBF-A3B8-471C-8E71-C6AC513C6640}"/>
          </ac:spMkLst>
        </pc:spChg>
        <pc:spChg chg="add del mod">
          <ac:chgData name="一義" userId="195a54d5-f80e-4483-966f-7615df73a6d3" providerId="ADAL" clId="{C0B15CBF-C673-4FF0-877F-D163933E2433}" dt="2021-07-27T14:20:30.979" v="7813"/>
          <ac:spMkLst>
            <pc:docMk/>
            <pc:sldMk cId="1812041939" sldId="280"/>
            <ac:spMk id="16" creationId="{FA79E65A-0472-482B-86F6-C12E662FA865}"/>
          </ac:spMkLst>
        </pc:spChg>
        <pc:spChg chg="add mod">
          <ac:chgData name="一義" userId="195a54d5-f80e-4483-966f-7615df73a6d3" providerId="ADAL" clId="{C0B15CBF-C673-4FF0-877F-D163933E2433}" dt="2021-07-27T14:21:19.186" v="7971" actId="1076"/>
          <ac:spMkLst>
            <pc:docMk/>
            <pc:sldMk cId="1812041939" sldId="280"/>
            <ac:spMk id="17" creationId="{45215242-1D5E-4BD4-B062-373CA775E86E}"/>
          </ac:spMkLst>
        </pc:spChg>
        <pc:grpChg chg="add del mod">
          <ac:chgData name="一義" userId="195a54d5-f80e-4483-966f-7615df73a6d3" providerId="ADAL" clId="{C0B15CBF-C673-4FF0-877F-D163933E2433}" dt="2021-07-27T14:28:19.987" v="8304" actId="165"/>
          <ac:grpSpMkLst>
            <pc:docMk/>
            <pc:sldMk cId="1812041939" sldId="280"/>
            <ac:grpSpMk id="21" creationId="{A04C8B0C-5B34-44C1-9851-1E15995E07C7}"/>
          </ac:grpSpMkLst>
        </pc:grpChg>
        <pc:grpChg chg="add mod">
          <ac:chgData name="一義" userId="195a54d5-f80e-4483-966f-7615df73a6d3" providerId="ADAL" clId="{C0B15CBF-C673-4FF0-877F-D163933E2433}" dt="2021-07-27T14:28:50.066" v="8312" actId="1076"/>
          <ac:grpSpMkLst>
            <pc:docMk/>
            <pc:sldMk cId="1812041939" sldId="280"/>
            <ac:grpSpMk id="26" creationId="{C13E1CBA-3ADB-480C-8E8C-66C63D327B6C}"/>
          </ac:grpSpMkLst>
        </pc:grpChg>
        <pc:picChg chg="add del mod">
          <ac:chgData name="一義" userId="195a54d5-f80e-4483-966f-7615df73a6d3" providerId="ADAL" clId="{C0B15CBF-C673-4FF0-877F-D163933E2433}" dt="2021-07-27T14:19:44.659" v="7789" actId="478"/>
          <ac:picMkLst>
            <pc:docMk/>
            <pc:sldMk cId="1812041939" sldId="280"/>
            <ac:picMk id="5" creationId="{9D72A6FF-0F7C-4AFC-B67A-6E725A7CF02A}"/>
          </ac:picMkLst>
        </pc:picChg>
        <pc:picChg chg="add mod">
          <ac:chgData name="一義" userId="195a54d5-f80e-4483-966f-7615df73a6d3" providerId="ADAL" clId="{C0B15CBF-C673-4FF0-877F-D163933E2433}" dt="2021-07-27T14:19:54.738" v="7805" actId="1035"/>
          <ac:picMkLst>
            <pc:docMk/>
            <pc:sldMk cId="1812041939" sldId="280"/>
            <ac:picMk id="14" creationId="{4B097D35-0BC4-4B57-86DF-F04A58993F60}"/>
          </ac:picMkLst>
        </pc:picChg>
        <pc:picChg chg="mod topLvl">
          <ac:chgData name="一義" userId="195a54d5-f80e-4483-966f-7615df73a6d3" providerId="ADAL" clId="{C0B15CBF-C673-4FF0-877F-D163933E2433}" dt="2021-07-27T14:28:50.066" v="8312" actId="1076"/>
          <ac:picMkLst>
            <pc:docMk/>
            <pc:sldMk cId="1812041939" sldId="280"/>
            <ac:picMk id="22" creationId="{518781E9-6975-443B-90A3-2ADB21DA2061}"/>
          </ac:picMkLst>
        </pc:picChg>
        <pc:cxnChg chg="add mod">
          <ac:chgData name="一義" userId="195a54d5-f80e-4483-966f-7615df73a6d3" providerId="ADAL" clId="{C0B15CBF-C673-4FF0-877F-D163933E2433}" dt="2021-07-27T14:21:49.362" v="7975" actId="208"/>
          <ac:cxnSpMkLst>
            <pc:docMk/>
            <pc:sldMk cId="1812041939" sldId="280"/>
            <ac:cxnSpMk id="19" creationId="{29D7B726-DD55-4773-9BE0-8E0F02D40BBE}"/>
          </ac:cxnSpMkLst>
        </pc:cxnChg>
        <pc:cxnChg chg="add del mod">
          <ac:chgData name="一義" userId="195a54d5-f80e-4483-966f-7615df73a6d3" providerId="ADAL" clId="{C0B15CBF-C673-4FF0-877F-D163933E2433}" dt="2021-07-27T14:28:23.028" v="8305" actId="478"/>
          <ac:cxnSpMkLst>
            <pc:docMk/>
            <pc:sldMk cId="1812041939" sldId="280"/>
            <ac:cxnSpMk id="20" creationId="{EB4C899C-4C3D-4F62-BF8A-E2EC984E21D2}"/>
          </ac:cxnSpMkLst>
        </pc:cxnChg>
        <pc:cxnChg chg="del mod topLvl">
          <ac:chgData name="一義" userId="195a54d5-f80e-4483-966f-7615df73a6d3" providerId="ADAL" clId="{C0B15CBF-C673-4FF0-877F-D163933E2433}" dt="2021-07-27T14:28:29.396" v="8307" actId="478"/>
          <ac:cxnSpMkLst>
            <pc:docMk/>
            <pc:sldMk cId="1812041939" sldId="280"/>
            <ac:cxnSpMk id="23" creationId="{E64E06BE-2974-49C2-9F9F-DCAE276FA364}"/>
          </ac:cxnSpMkLst>
        </pc:cxnChg>
        <pc:cxnChg chg="mod topLvl">
          <ac:chgData name="一義" userId="195a54d5-f80e-4483-966f-7615df73a6d3" providerId="ADAL" clId="{C0B15CBF-C673-4FF0-877F-D163933E2433}" dt="2021-07-27T14:28:50.066" v="8312" actId="1076"/>
          <ac:cxnSpMkLst>
            <pc:docMk/>
            <pc:sldMk cId="1812041939" sldId="280"/>
            <ac:cxnSpMk id="24" creationId="{01C490F3-61FE-4EBF-9FE5-2A5E6D5102FA}"/>
          </ac:cxnSpMkLst>
        </pc:cxnChg>
        <pc:cxnChg chg="add del mod">
          <ac:chgData name="一義" userId="195a54d5-f80e-4483-966f-7615df73a6d3" providerId="ADAL" clId="{C0B15CBF-C673-4FF0-877F-D163933E2433}" dt="2021-07-27T14:28:43.213" v="8310" actId="478"/>
          <ac:cxnSpMkLst>
            <pc:docMk/>
            <pc:sldMk cId="1812041939" sldId="280"/>
            <ac:cxnSpMk id="25" creationId="{B3FB60FB-D982-4378-81D7-DA23917A70FA}"/>
          </ac:cxnSpMkLst>
        </pc:cxnChg>
      </pc:sldChg>
      <pc:sldChg chg="addSp delSp modSp add mod">
        <pc:chgData name="一義" userId="195a54d5-f80e-4483-966f-7615df73a6d3" providerId="ADAL" clId="{C0B15CBF-C673-4FF0-877F-D163933E2433}" dt="2021-07-27T14:26:52.318" v="8192" actId="1076"/>
        <pc:sldMkLst>
          <pc:docMk/>
          <pc:sldMk cId="1262864764" sldId="281"/>
        </pc:sldMkLst>
        <pc:spChg chg="mod">
          <ac:chgData name="一義" userId="195a54d5-f80e-4483-966f-7615df73a6d3" providerId="ADAL" clId="{C0B15CBF-C673-4FF0-877F-D163933E2433}" dt="2021-07-27T14:22:40.861" v="7979" actId="14100"/>
          <ac:spMkLst>
            <pc:docMk/>
            <pc:sldMk cId="1262864764" sldId="281"/>
            <ac:spMk id="2" creationId="{884C3CBA-EE07-4453-AA01-7B3D2E14CB23}"/>
          </ac:spMkLst>
        </pc:spChg>
        <pc:spChg chg="del mod">
          <ac:chgData name="一義" userId="195a54d5-f80e-4483-966f-7615df73a6d3" providerId="ADAL" clId="{C0B15CBF-C673-4FF0-877F-D163933E2433}" dt="2021-07-27T14:22:31.775" v="7977" actId="478"/>
          <ac:spMkLst>
            <pc:docMk/>
            <pc:sldMk cId="1262864764" sldId="281"/>
            <ac:spMk id="3" creationId="{6436DC7B-8B94-4C96-901D-07D5DE1468DE}"/>
          </ac:spMkLst>
        </pc:spChg>
        <pc:spChg chg="add mod">
          <ac:chgData name="一義" userId="195a54d5-f80e-4483-966f-7615df73a6d3" providerId="ADAL" clId="{C0B15CBF-C673-4FF0-877F-D163933E2433}" dt="2021-07-27T14:26:52.318" v="8192" actId="1076"/>
          <ac:spMkLst>
            <pc:docMk/>
            <pc:sldMk cId="1262864764" sldId="281"/>
            <ac:spMk id="6" creationId="{D9C02E7D-8ACF-4379-A071-E29BF25ABE8F}"/>
          </ac:spMkLst>
        </pc:spChg>
        <pc:spChg chg="add mod">
          <ac:chgData name="一義" userId="195a54d5-f80e-4483-966f-7615df73a6d3" providerId="ADAL" clId="{C0B15CBF-C673-4FF0-877F-D163933E2433}" dt="2021-07-27T14:26:52.318" v="8192" actId="1076"/>
          <ac:spMkLst>
            <pc:docMk/>
            <pc:sldMk cId="1262864764" sldId="281"/>
            <ac:spMk id="7" creationId="{AEB5344F-EB3D-46E8-BD4F-3C6FE35F4306}"/>
          </ac:spMkLst>
        </pc:spChg>
        <pc:spChg chg="add mod">
          <ac:chgData name="一義" userId="195a54d5-f80e-4483-966f-7615df73a6d3" providerId="ADAL" clId="{C0B15CBF-C673-4FF0-877F-D163933E2433}" dt="2021-07-27T14:26:52.318" v="8192" actId="1076"/>
          <ac:spMkLst>
            <pc:docMk/>
            <pc:sldMk cId="1262864764" sldId="281"/>
            <ac:spMk id="8" creationId="{BFF012D7-C5C5-4855-BD70-D556090399A9}"/>
          </ac:spMkLst>
        </pc:spChg>
        <pc:spChg chg="add mod">
          <ac:chgData name="一義" userId="195a54d5-f80e-4483-966f-7615df73a6d3" providerId="ADAL" clId="{C0B15CBF-C673-4FF0-877F-D163933E2433}" dt="2021-07-27T14:26:52.318" v="8192" actId="1076"/>
          <ac:spMkLst>
            <pc:docMk/>
            <pc:sldMk cId="1262864764" sldId="281"/>
            <ac:spMk id="9" creationId="{8990F12D-98A7-4260-A0E6-99512958C816}"/>
          </ac:spMkLst>
        </pc:spChg>
        <pc:spChg chg="add mod">
          <ac:chgData name="一義" userId="195a54d5-f80e-4483-966f-7615df73a6d3" providerId="ADAL" clId="{C0B15CBF-C673-4FF0-877F-D163933E2433}" dt="2021-07-27T14:26:52.318" v="8192" actId="1076"/>
          <ac:spMkLst>
            <pc:docMk/>
            <pc:sldMk cId="1262864764" sldId="281"/>
            <ac:spMk id="10" creationId="{E7B6A380-A6CD-4B98-BB54-FC2C78196CB2}"/>
          </ac:spMkLst>
        </pc:spChg>
        <pc:spChg chg="add mod">
          <ac:chgData name="一義" userId="195a54d5-f80e-4483-966f-7615df73a6d3" providerId="ADAL" clId="{C0B15CBF-C673-4FF0-877F-D163933E2433}" dt="2021-07-27T14:26:52.318" v="8192" actId="1076"/>
          <ac:spMkLst>
            <pc:docMk/>
            <pc:sldMk cId="1262864764" sldId="281"/>
            <ac:spMk id="11" creationId="{DF9B033D-1A48-4C72-94F2-2A5D3561AC81}"/>
          </ac:spMkLst>
        </pc:spChg>
        <pc:picChg chg="add mod">
          <ac:chgData name="一義" userId="195a54d5-f80e-4483-966f-7615df73a6d3" providerId="ADAL" clId="{C0B15CBF-C673-4FF0-877F-D163933E2433}" dt="2021-07-27T14:26:52.318" v="8192" actId="1076"/>
          <ac:picMkLst>
            <pc:docMk/>
            <pc:sldMk cId="1262864764" sldId="281"/>
            <ac:picMk id="5" creationId="{F66714F1-D344-47C4-9098-33C911F52297}"/>
          </ac:picMkLst>
        </pc:picChg>
      </pc:sldChg>
      <pc:sldChg chg="modSp add del">
        <pc:chgData name="一義" userId="195a54d5-f80e-4483-966f-7615df73a6d3" providerId="ADAL" clId="{C0B15CBF-C673-4FF0-877F-D163933E2433}" dt="2021-07-27T14:16:47.898" v="7783" actId="2696"/>
        <pc:sldMkLst>
          <pc:docMk/>
          <pc:sldMk cId="2273753750" sldId="282"/>
        </pc:sldMkLst>
        <pc:spChg chg="mod">
          <ac:chgData name="一義" userId="195a54d5-f80e-4483-966f-7615df73a6d3" providerId="ADAL" clId="{C0B15CBF-C673-4FF0-877F-D163933E2433}" dt="2021-07-27T14:16:47.501" v="7782"/>
          <ac:spMkLst>
            <pc:docMk/>
            <pc:sldMk cId="2273753750" sldId="282"/>
            <ac:spMk id="2" creationId="{0E595BA8-58B8-4CC1-94F2-3C597C179059}"/>
          </ac:spMkLst>
        </pc:spChg>
      </pc:sldChg>
      <pc:sldChg chg="addSp delSp modSp add mod">
        <pc:chgData name="一義" userId="195a54d5-f80e-4483-966f-7615df73a6d3" providerId="ADAL" clId="{C0B15CBF-C673-4FF0-877F-D163933E2433}" dt="2021-08-03T05:34:50.389" v="26819" actId="207"/>
        <pc:sldMkLst>
          <pc:docMk/>
          <pc:sldMk cId="3678713185" sldId="282"/>
        </pc:sldMkLst>
        <pc:spChg chg="mod">
          <ac:chgData name="一義" userId="195a54d5-f80e-4483-966f-7615df73a6d3" providerId="ADAL" clId="{C0B15CBF-C673-4FF0-877F-D163933E2433}" dt="2021-07-27T14:33:02.106" v="8613" actId="1076"/>
          <ac:spMkLst>
            <pc:docMk/>
            <pc:sldMk cId="3678713185" sldId="282"/>
            <ac:spMk id="2" creationId="{B34A07DE-A4F9-4306-95C8-188405144789}"/>
          </ac:spMkLst>
        </pc:spChg>
        <pc:spChg chg="del">
          <ac:chgData name="一義" userId="195a54d5-f80e-4483-966f-7615df73a6d3" providerId="ADAL" clId="{C0B15CBF-C673-4FF0-877F-D163933E2433}" dt="2021-07-27T14:27:30.854" v="8295" actId="478"/>
          <ac:spMkLst>
            <pc:docMk/>
            <pc:sldMk cId="3678713185" sldId="282"/>
            <ac:spMk id="3" creationId="{52C6D595-844B-491A-BDAF-1292DEBB0D71}"/>
          </ac:spMkLst>
        </pc:spChg>
        <pc:spChg chg="add mod">
          <ac:chgData name="一義" userId="195a54d5-f80e-4483-966f-7615df73a6d3" providerId="ADAL" clId="{C0B15CBF-C673-4FF0-877F-D163933E2433}" dt="2021-08-03T05:34:50.389" v="26819" actId="207"/>
          <ac:spMkLst>
            <pc:docMk/>
            <pc:sldMk cId="3678713185" sldId="282"/>
            <ac:spMk id="16" creationId="{223D206A-1C71-4DBB-B6FC-FABEC05CB19D}"/>
          </ac:spMkLst>
        </pc:spChg>
        <pc:picChg chg="add mod">
          <ac:chgData name="一義" userId="195a54d5-f80e-4483-966f-7615df73a6d3" providerId="ADAL" clId="{C0B15CBF-C673-4FF0-877F-D163933E2433}" dt="2021-07-27T14:30:21.499" v="8388" actId="1076"/>
          <ac:picMkLst>
            <pc:docMk/>
            <pc:sldMk cId="3678713185" sldId="282"/>
            <ac:picMk id="5" creationId="{198E28D2-97FE-454C-9877-0B0C3963C39E}"/>
          </ac:picMkLst>
        </pc:picChg>
        <pc:picChg chg="add del mod">
          <ac:chgData name="一義" userId="195a54d5-f80e-4483-966f-7615df73a6d3" providerId="ADAL" clId="{C0B15CBF-C673-4FF0-877F-D163933E2433}" dt="2021-07-27T14:29:32.979" v="8349" actId="478"/>
          <ac:picMkLst>
            <pc:docMk/>
            <pc:sldMk cId="3678713185" sldId="282"/>
            <ac:picMk id="6" creationId="{865758D0-F27A-43D3-B868-F5491B9846D0}"/>
          </ac:picMkLst>
        </pc:picChg>
        <pc:cxnChg chg="add mod">
          <ac:chgData name="一義" userId="195a54d5-f80e-4483-966f-7615df73a6d3" providerId="ADAL" clId="{C0B15CBF-C673-4FF0-877F-D163933E2433}" dt="2021-07-27T14:30:18.544" v="8386" actId="1035"/>
          <ac:cxnSpMkLst>
            <pc:docMk/>
            <pc:sldMk cId="3678713185" sldId="282"/>
            <ac:cxnSpMk id="7" creationId="{B01747F0-1F04-44B9-81A3-BBC36B3E9D09}"/>
          </ac:cxnSpMkLst>
        </pc:cxnChg>
        <pc:cxnChg chg="add mod">
          <ac:chgData name="一義" userId="195a54d5-f80e-4483-966f-7615df73a6d3" providerId="ADAL" clId="{C0B15CBF-C673-4FF0-877F-D163933E2433}" dt="2021-07-27T14:30:18.544" v="8386" actId="1035"/>
          <ac:cxnSpMkLst>
            <pc:docMk/>
            <pc:sldMk cId="3678713185" sldId="282"/>
            <ac:cxnSpMk id="9" creationId="{4F8EB28F-F0EE-4471-979F-1C48642F32C3}"/>
          </ac:cxnSpMkLst>
        </pc:cxnChg>
        <pc:cxnChg chg="add mod">
          <ac:chgData name="一義" userId="195a54d5-f80e-4483-966f-7615df73a6d3" providerId="ADAL" clId="{C0B15CBF-C673-4FF0-877F-D163933E2433}" dt="2021-07-27T14:30:18.544" v="8386" actId="1035"/>
          <ac:cxnSpMkLst>
            <pc:docMk/>
            <pc:sldMk cId="3678713185" sldId="282"/>
            <ac:cxnSpMk id="12" creationId="{3B31D830-3A7F-4C0F-A8B1-B2E26408CA38}"/>
          </ac:cxnSpMkLst>
        </pc:cxnChg>
        <pc:cxnChg chg="add mod">
          <ac:chgData name="一義" userId="195a54d5-f80e-4483-966f-7615df73a6d3" providerId="ADAL" clId="{C0B15CBF-C673-4FF0-877F-D163933E2433}" dt="2021-07-27T14:30:32.327" v="8392" actId="1035"/>
          <ac:cxnSpMkLst>
            <pc:docMk/>
            <pc:sldMk cId="3678713185" sldId="282"/>
            <ac:cxnSpMk id="14" creationId="{CEE2FDA8-2DE1-47D6-B8C1-23B091C02319}"/>
          </ac:cxnSpMkLst>
        </pc:cxnChg>
      </pc:sldChg>
      <pc:sldChg chg="addSp modSp add mod">
        <pc:chgData name="一義" userId="195a54d5-f80e-4483-966f-7615df73a6d3" providerId="ADAL" clId="{C0B15CBF-C673-4FF0-877F-D163933E2433}" dt="2021-07-27T15:03:10.526" v="10517" actId="14100"/>
        <pc:sldMkLst>
          <pc:docMk/>
          <pc:sldMk cId="1145529445" sldId="283"/>
        </pc:sldMkLst>
        <pc:spChg chg="mod">
          <ac:chgData name="一義" userId="195a54d5-f80e-4483-966f-7615df73a6d3" providerId="ADAL" clId="{C0B15CBF-C673-4FF0-877F-D163933E2433}" dt="2021-07-27T14:59:57.799" v="10505" actId="14100"/>
          <ac:spMkLst>
            <pc:docMk/>
            <pc:sldMk cId="1145529445" sldId="283"/>
            <ac:spMk id="2" creationId="{4A2A77D9-09FD-4510-A133-5FAD8AC5779E}"/>
          </ac:spMkLst>
        </pc:spChg>
        <pc:spChg chg="mod">
          <ac:chgData name="一義" userId="195a54d5-f80e-4483-966f-7615df73a6d3" providerId="ADAL" clId="{C0B15CBF-C673-4FF0-877F-D163933E2433}" dt="2021-07-27T14:59:49.587" v="10504"/>
          <ac:spMkLst>
            <pc:docMk/>
            <pc:sldMk cId="1145529445" sldId="283"/>
            <ac:spMk id="3" creationId="{E79EB320-4016-4092-B2D6-761043FBEECE}"/>
          </ac:spMkLst>
        </pc:spChg>
        <pc:spChg chg="add mod">
          <ac:chgData name="一義" userId="195a54d5-f80e-4483-966f-7615df73a6d3" providerId="ADAL" clId="{C0B15CBF-C673-4FF0-877F-D163933E2433}" dt="2021-07-27T14:59:40.984" v="10488" actId="1076"/>
          <ac:spMkLst>
            <pc:docMk/>
            <pc:sldMk cId="1145529445" sldId="283"/>
            <ac:spMk id="9" creationId="{9E731177-FB65-4ABF-8027-763E9B0E4AD9}"/>
          </ac:spMkLst>
        </pc:spChg>
        <pc:picChg chg="add mod">
          <ac:chgData name="一義" userId="195a54d5-f80e-4483-966f-7615df73a6d3" providerId="ADAL" clId="{C0B15CBF-C673-4FF0-877F-D163933E2433}" dt="2021-07-27T14:56:32.343" v="10131" actId="1076"/>
          <ac:picMkLst>
            <pc:docMk/>
            <pc:sldMk cId="1145529445" sldId="283"/>
            <ac:picMk id="4" creationId="{A3200F91-08B9-461C-A4D8-C257D24DAD0C}"/>
          </ac:picMkLst>
        </pc:picChg>
        <pc:picChg chg="add mod">
          <ac:chgData name="一義" userId="195a54d5-f80e-4483-966f-7615df73a6d3" providerId="ADAL" clId="{C0B15CBF-C673-4FF0-877F-D163933E2433}" dt="2021-07-27T14:57:24.308" v="10271" actId="1076"/>
          <ac:picMkLst>
            <pc:docMk/>
            <pc:sldMk cId="1145529445" sldId="283"/>
            <ac:picMk id="6" creationId="{FCBA31A0-A4F0-4C22-A28F-1CC349F1C83B}"/>
          </ac:picMkLst>
        </pc:picChg>
        <pc:picChg chg="add mod">
          <ac:chgData name="一義" userId="195a54d5-f80e-4483-966f-7615df73a6d3" providerId="ADAL" clId="{C0B15CBF-C673-4FF0-877F-D163933E2433}" dt="2021-07-27T14:56:38.752" v="10135" actId="1076"/>
          <ac:picMkLst>
            <pc:docMk/>
            <pc:sldMk cId="1145529445" sldId="283"/>
            <ac:picMk id="8" creationId="{CF489CDE-5A25-4B5E-97CA-37290E65D2BA}"/>
          </ac:picMkLst>
        </pc:picChg>
        <pc:picChg chg="add mod">
          <ac:chgData name="一義" userId="195a54d5-f80e-4483-966f-7615df73a6d3" providerId="ADAL" clId="{C0B15CBF-C673-4FF0-877F-D163933E2433}" dt="2021-07-27T15:01:23.815" v="10507" actId="1076"/>
          <ac:picMkLst>
            <pc:docMk/>
            <pc:sldMk cId="1145529445" sldId="283"/>
            <ac:picMk id="11" creationId="{6C84909A-674A-453C-972D-7C76506915A5}"/>
          </ac:picMkLst>
        </pc:picChg>
        <pc:picChg chg="add mod">
          <ac:chgData name="一義" userId="195a54d5-f80e-4483-966f-7615df73a6d3" providerId="ADAL" clId="{C0B15CBF-C673-4FF0-877F-D163933E2433}" dt="2021-07-27T15:02:58.478" v="10514" actId="14100"/>
          <ac:picMkLst>
            <pc:docMk/>
            <pc:sldMk cId="1145529445" sldId="283"/>
            <ac:picMk id="13" creationId="{8EA69ABB-3D7A-48F1-BDFF-DC833C1CB7C0}"/>
          </ac:picMkLst>
        </pc:picChg>
        <pc:picChg chg="add mod">
          <ac:chgData name="一義" userId="195a54d5-f80e-4483-966f-7615df73a6d3" providerId="ADAL" clId="{C0B15CBF-C673-4FF0-877F-D163933E2433}" dt="2021-07-27T15:03:10.526" v="10517" actId="14100"/>
          <ac:picMkLst>
            <pc:docMk/>
            <pc:sldMk cId="1145529445" sldId="283"/>
            <ac:picMk id="10242" creationId="{4C8E88A5-2235-4C18-990D-E8F42A1A7027}"/>
          </ac:picMkLst>
        </pc:picChg>
      </pc:sldChg>
      <pc:sldChg chg="modSp add mod">
        <pc:chgData name="一義" userId="195a54d5-f80e-4483-966f-7615df73a6d3" providerId="ADAL" clId="{C0B15CBF-C673-4FF0-877F-D163933E2433}" dt="2021-08-03T05:48:39.579" v="27209"/>
        <pc:sldMkLst>
          <pc:docMk/>
          <pc:sldMk cId="2178287271" sldId="284"/>
        </pc:sldMkLst>
        <pc:spChg chg="mod">
          <ac:chgData name="一義" userId="195a54d5-f80e-4483-966f-7615df73a6d3" providerId="ADAL" clId="{C0B15CBF-C673-4FF0-877F-D163933E2433}" dt="2021-08-03T05:47:03.852" v="27035" actId="27636"/>
          <ac:spMkLst>
            <pc:docMk/>
            <pc:sldMk cId="2178287271" sldId="284"/>
            <ac:spMk id="2" creationId="{F1CA7EF1-557C-4688-B7D3-E20C4A29D667}"/>
          </ac:spMkLst>
        </pc:spChg>
        <pc:spChg chg="mod">
          <ac:chgData name="一義" userId="195a54d5-f80e-4483-966f-7615df73a6d3" providerId="ADAL" clId="{C0B15CBF-C673-4FF0-877F-D163933E2433}" dt="2021-08-03T05:48:39.579" v="27209"/>
          <ac:spMkLst>
            <pc:docMk/>
            <pc:sldMk cId="2178287271" sldId="284"/>
            <ac:spMk id="3" creationId="{C0BC522D-2601-40B1-8904-1FE8492689D8}"/>
          </ac:spMkLst>
        </pc:spChg>
      </pc:sldChg>
      <pc:sldChg chg="modSp add del">
        <pc:chgData name="一義" userId="195a54d5-f80e-4483-966f-7615df73a6d3" providerId="ADAL" clId="{C0B15CBF-C673-4FF0-877F-D163933E2433}" dt="2021-07-27T14:50:45.073" v="9812" actId="2696"/>
        <pc:sldMkLst>
          <pc:docMk/>
          <pc:sldMk cId="2227298221" sldId="284"/>
        </pc:sldMkLst>
        <pc:spChg chg="mod">
          <ac:chgData name="一義" userId="195a54d5-f80e-4483-966f-7615df73a6d3" providerId="ADAL" clId="{C0B15CBF-C673-4FF0-877F-D163933E2433}" dt="2021-07-27T14:50:44.412" v="9811"/>
          <ac:spMkLst>
            <pc:docMk/>
            <pc:sldMk cId="2227298221" sldId="284"/>
            <ac:spMk id="2" creationId="{4073F044-B259-48CE-BC09-1559021B2ACD}"/>
          </ac:spMkLst>
        </pc:spChg>
      </pc:sldChg>
      <pc:sldChg chg="modSp add del">
        <pc:chgData name="一義" userId="195a54d5-f80e-4483-966f-7615df73a6d3" providerId="ADAL" clId="{C0B15CBF-C673-4FF0-877F-D163933E2433}" dt="2021-07-27T15:04:21.790" v="10526"/>
        <pc:sldMkLst>
          <pc:docMk/>
          <pc:sldMk cId="627398082" sldId="285"/>
        </pc:sldMkLst>
        <pc:spChg chg="mod">
          <ac:chgData name="一義" userId="195a54d5-f80e-4483-966f-7615df73a6d3" providerId="ADAL" clId="{C0B15CBF-C673-4FF0-877F-D163933E2433}" dt="2021-07-27T15:04:19.708" v="10525" actId="27636"/>
          <ac:spMkLst>
            <pc:docMk/>
            <pc:sldMk cId="627398082" sldId="285"/>
            <ac:spMk id="2" creationId="{D44BB338-3E8E-47B3-9640-DDAF4E065C4C}"/>
          </ac:spMkLst>
        </pc:spChg>
      </pc:sldChg>
      <pc:sldChg chg="modSp add del">
        <pc:chgData name="一義" userId="195a54d5-f80e-4483-966f-7615df73a6d3" providerId="ADAL" clId="{C0B15CBF-C673-4FF0-877F-D163933E2433}" dt="2021-07-27T15:05:08.750" v="10530" actId="2696"/>
        <pc:sldMkLst>
          <pc:docMk/>
          <pc:sldMk cId="2710152299" sldId="285"/>
        </pc:sldMkLst>
        <pc:spChg chg="mod">
          <ac:chgData name="一義" userId="195a54d5-f80e-4483-966f-7615df73a6d3" providerId="ADAL" clId="{C0B15CBF-C673-4FF0-877F-D163933E2433}" dt="2021-07-27T15:05:06.932" v="10529"/>
          <ac:spMkLst>
            <pc:docMk/>
            <pc:sldMk cId="2710152299" sldId="285"/>
            <ac:spMk id="2" creationId="{DA0A400A-E2BE-43A2-8760-ABFA82B033D3}"/>
          </ac:spMkLst>
        </pc:spChg>
      </pc:sldChg>
      <pc:sldChg chg="addSp delSp modSp add mod">
        <pc:chgData name="一義" userId="195a54d5-f80e-4483-966f-7615df73a6d3" providerId="ADAL" clId="{C0B15CBF-C673-4FF0-877F-D163933E2433}" dt="2021-07-27T15:29:29.596" v="12121" actId="14100"/>
        <pc:sldMkLst>
          <pc:docMk/>
          <pc:sldMk cId="4177285389" sldId="285"/>
        </pc:sldMkLst>
        <pc:spChg chg="mod">
          <ac:chgData name="一義" userId="195a54d5-f80e-4483-966f-7615df73a6d3" providerId="ADAL" clId="{C0B15CBF-C673-4FF0-877F-D163933E2433}" dt="2021-07-27T15:17:53.095" v="11349" actId="14100"/>
          <ac:spMkLst>
            <pc:docMk/>
            <pc:sldMk cId="4177285389" sldId="285"/>
            <ac:spMk id="2" creationId="{03B40965-FF0D-424A-BE7C-4C6A0D61966C}"/>
          </ac:spMkLst>
        </pc:spChg>
        <pc:spChg chg="mod">
          <ac:chgData name="一義" userId="195a54d5-f80e-4483-966f-7615df73a6d3" providerId="ADAL" clId="{C0B15CBF-C673-4FF0-877F-D163933E2433}" dt="2021-07-27T15:15:37.260" v="11316"/>
          <ac:spMkLst>
            <pc:docMk/>
            <pc:sldMk cId="4177285389" sldId="285"/>
            <ac:spMk id="3" creationId="{B4A943A8-9CCB-416B-AC97-99CD0F4832AE}"/>
          </ac:spMkLst>
        </pc:spChg>
        <pc:spChg chg="add mod">
          <ac:chgData name="一義" userId="195a54d5-f80e-4483-966f-7615df73a6d3" providerId="ADAL" clId="{C0B15CBF-C673-4FF0-877F-D163933E2433}" dt="2021-07-27T15:21:36.968" v="11467" actId="207"/>
          <ac:spMkLst>
            <pc:docMk/>
            <pc:sldMk cId="4177285389" sldId="285"/>
            <ac:spMk id="10" creationId="{46B94C8D-319E-474D-84B4-1CF5F68C83B2}"/>
          </ac:spMkLst>
        </pc:spChg>
        <pc:spChg chg="add mod">
          <ac:chgData name="一義" userId="195a54d5-f80e-4483-966f-7615df73a6d3" providerId="ADAL" clId="{C0B15CBF-C673-4FF0-877F-D163933E2433}" dt="2021-07-27T15:22:35.410" v="11484"/>
          <ac:spMkLst>
            <pc:docMk/>
            <pc:sldMk cId="4177285389" sldId="285"/>
            <ac:spMk id="12" creationId="{B3ADF7FA-2581-4FC7-B949-0BF87A645001}"/>
          </ac:spMkLst>
        </pc:spChg>
        <pc:spChg chg="add mod">
          <ac:chgData name="一義" userId="195a54d5-f80e-4483-966f-7615df73a6d3" providerId="ADAL" clId="{C0B15CBF-C673-4FF0-877F-D163933E2433}" dt="2021-07-27T15:28:26.857" v="12037" actId="1076"/>
          <ac:spMkLst>
            <pc:docMk/>
            <pc:sldMk cId="4177285389" sldId="285"/>
            <ac:spMk id="13" creationId="{916F30D7-0178-4996-B303-AA3941AF3CFE}"/>
          </ac:spMkLst>
        </pc:spChg>
        <pc:spChg chg="add mod">
          <ac:chgData name="一義" userId="195a54d5-f80e-4483-966f-7615df73a6d3" providerId="ADAL" clId="{C0B15CBF-C673-4FF0-877F-D163933E2433}" dt="2021-07-27T15:28:02.280" v="12009" actId="1076"/>
          <ac:spMkLst>
            <pc:docMk/>
            <pc:sldMk cId="4177285389" sldId="285"/>
            <ac:spMk id="14" creationId="{7B9DB84F-55AD-439D-870D-9CBE8E1B67D5}"/>
          </ac:spMkLst>
        </pc:spChg>
        <pc:spChg chg="add mod">
          <ac:chgData name="一義" userId="195a54d5-f80e-4483-966f-7615df73a6d3" providerId="ADAL" clId="{C0B15CBF-C673-4FF0-877F-D163933E2433}" dt="2021-07-27T15:28:20.938" v="12036" actId="1076"/>
          <ac:spMkLst>
            <pc:docMk/>
            <pc:sldMk cId="4177285389" sldId="285"/>
            <ac:spMk id="21" creationId="{F09A46C5-D517-412E-B4F5-2B3572DF5E39}"/>
          </ac:spMkLst>
        </pc:spChg>
        <pc:spChg chg="add mod">
          <ac:chgData name="一義" userId="195a54d5-f80e-4483-966f-7615df73a6d3" providerId="ADAL" clId="{C0B15CBF-C673-4FF0-877F-D163933E2433}" dt="2021-07-27T15:29:29.596" v="12121" actId="14100"/>
          <ac:spMkLst>
            <pc:docMk/>
            <pc:sldMk cId="4177285389" sldId="285"/>
            <ac:spMk id="28" creationId="{AE5CDE82-5DBC-48A4-BE8D-951B176EFD7F}"/>
          </ac:spMkLst>
        </pc:spChg>
        <pc:picChg chg="add mod">
          <ac:chgData name="一義" userId="195a54d5-f80e-4483-966f-7615df73a6d3" providerId="ADAL" clId="{C0B15CBF-C673-4FF0-877F-D163933E2433}" dt="2021-07-27T15:18:23.581" v="11352" actId="1076"/>
          <ac:picMkLst>
            <pc:docMk/>
            <pc:sldMk cId="4177285389" sldId="285"/>
            <ac:picMk id="5" creationId="{CA4B4931-5FF3-4BF2-BFC4-282859A2612B}"/>
          </ac:picMkLst>
        </pc:picChg>
        <pc:cxnChg chg="add mod">
          <ac:chgData name="一義" userId="195a54d5-f80e-4483-966f-7615df73a6d3" providerId="ADAL" clId="{C0B15CBF-C673-4FF0-877F-D163933E2433}" dt="2021-07-27T15:18:47.193" v="11358" actId="14100"/>
          <ac:cxnSpMkLst>
            <pc:docMk/>
            <pc:sldMk cId="4177285389" sldId="285"/>
            <ac:cxnSpMk id="6" creationId="{A6B29BF6-D048-4165-9DD6-874512F97AF0}"/>
          </ac:cxnSpMkLst>
        </pc:cxnChg>
        <pc:cxnChg chg="add mod">
          <ac:chgData name="一義" userId="195a54d5-f80e-4483-966f-7615df73a6d3" providerId="ADAL" clId="{C0B15CBF-C673-4FF0-877F-D163933E2433}" dt="2021-07-27T15:18:58.396" v="11361" actId="14100"/>
          <ac:cxnSpMkLst>
            <pc:docMk/>
            <pc:sldMk cId="4177285389" sldId="285"/>
            <ac:cxnSpMk id="8" creationId="{B66B8595-210B-45B8-B7AE-C7E20CD9AE95}"/>
          </ac:cxnSpMkLst>
        </pc:cxnChg>
        <pc:cxnChg chg="add del mod">
          <ac:chgData name="一義" userId="195a54d5-f80e-4483-966f-7615df73a6d3" providerId="ADAL" clId="{C0B15CBF-C673-4FF0-877F-D163933E2433}" dt="2021-07-27T15:22:17.417" v="11469"/>
          <ac:cxnSpMkLst>
            <pc:docMk/>
            <pc:sldMk cId="4177285389" sldId="285"/>
            <ac:cxnSpMk id="11" creationId="{A514DE20-5970-499D-AFEA-1ADA9BD4879D}"/>
          </ac:cxnSpMkLst>
        </pc:cxnChg>
        <pc:cxnChg chg="add mod">
          <ac:chgData name="一義" userId="195a54d5-f80e-4483-966f-7615df73a6d3" providerId="ADAL" clId="{C0B15CBF-C673-4FF0-877F-D163933E2433}" dt="2021-07-27T15:28:43.281" v="12042" actId="14100"/>
          <ac:cxnSpMkLst>
            <pc:docMk/>
            <pc:sldMk cId="4177285389" sldId="285"/>
            <ac:cxnSpMk id="15" creationId="{5033C92F-1A4A-47EA-A6AE-5F8C08E9A8C7}"/>
          </ac:cxnSpMkLst>
        </pc:cxnChg>
        <pc:cxnChg chg="add mod">
          <ac:chgData name="一義" userId="195a54d5-f80e-4483-966f-7615df73a6d3" providerId="ADAL" clId="{C0B15CBF-C673-4FF0-877F-D163933E2433}" dt="2021-07-27T15:28:30.410" v="12038" actId="14100"/>
          <ac:cxnSpMkLst>
            <pc:docMk/>
            <pc:sldMk cId="4177285389" sldId="285"/>
            <ac:cxnSpMk id="16" creationId="{98A82906-8A7D-44FB-8CAE-925383EEC172}"/>
          </ac:cxnSpMkLst>
        </pc:cxnChg>
        <pc:cxnChg chg="add mod">
          <ac:chgData name="一義" userId="195a54d5-f80e-4483-966f-7615df73a6d3" providerId="ADAL" clId="{C0B15CBF-C673-4FF0-877F-D163933E2433}" dt="2021-07-27T15:27:46.007" v="12008" actId="14100"/>
          <ac:cxnSpMkLst>
            <pc:docMk/>
            <pc:sldMk cId="4177285389" sldId="285"/>
            <ac:cxnSpMk id="17" creationId="{6C9E86F9-6BA6-4FCA-81A8-B53E84AE9015}"/>
          </ac:cxnSpMkLst>
        </pc:cxnChg>
        <pc:cxnChg chg="add mod">
          <ac:chgData name="一義" userId="195a54d5-f80e-4483-966f-7615df73a6d3" providerId="ADAL" clId="{C0B15CBF-C673-4FF0-877F-D163933E2433}" dt="2021-07-27T15:28:37.103" v="12041" actId="14100"/>
          <ac:cxnSpMkLst>
            <pc:docMk/>
            <pc:sldMk cId="4177285389" sldId="285"/>
            <ac:cxnSpMk id="23" creationId="{41AC3505-4281-41C0-95F7-2E6AE51C46DE}"/>
          </ac:cxnSpMkLst>
        </pc:cxnChg>
        <pc:cxnChg chg="add mod">
          <ac:chgData name="一義" userId="195a54d5-f80e-4483-966f-7615df73a6d3" providerId="ADAL" clId="{C0B15CBF-C673-4FF0-877F-D163933E2433}" dt="2021-07-27T15:29:00.483" v="12050" actId="1035"/>
          <ac:cxnSpMkLst>
            <pc:docMk/>
            <pc:sldMk cId="4177285389" sldId="285"/>
            <ac:cxnSpMk id="26" creationId="{C0139ACF-613C-4FDB-925C-7CE9B4C1DE20}"/>
          </ac:cxnSpMkLst>
        </pc:cxnChg>
      </pc:sldChg>
      <pc:sldChg chg="addSp delSp modSp add mod">
        <pc:chgData name="一義" userId="195a54d5-f80e-4483-966f-7615df73a6d3" providerId="ADAL" clId="{C0B15CBF-C673-4FF0-877F-D163933E2433}" dt="2021-08-03T05:41:23.275" v="26945"/>
        <pc:sldMkLst>
          <pc:docMk/>
          <pc:sldMk cId="4258670946" sldId="286"/>
        </pc:sldMkLst>
        <pc:spChg chg="mod">
          <ac:chgData name="一義" userId="195a54d5-f80e-4483-966f-7615df73a6d3" providerId="ADAL" clId="{C0B15CBF-C673-4FF0-877F-D163933E2433}" dt="2021-07-29T12:45:54.303" v="19758"/>
          <ac:spMkLst>
            <pc:docMk/>
            <pc:sldMk cId="4258670946" sldId="286"/>
            <ac:spMk id="2" creationId="{97FBB51F-31C9-45B5-8CFF-8E0DB1BA4549}"/>
          </ac:spMkLst>
        </pc:spChg>
        <pc:spChg chg="mod">
          <ac:chgData name="一義" userId="195a54d5-f80e-4483-966f-7615df73a6d3" providerId="ADAL" clId="{C0B15CBF-C673-4FF0-877F-D163933E2433}" dt="2021-08-03T05:41:23.275" v="26945"/>
          <ac:spMkLst>
            <pc:docMk/>
            <pc:sldMk cId="4258670946" sldId="286"/>
            <ac:spMk id="3" creationId="{FEA66A65-05E7-4CF4-BEB1-66C48068E95F}"/>
          </ac:spMkLst>
        </pc:spChg>
        <pc:spChg chg="add del mod">
          <ac:chgData name="一義" userId="195a54d5-f80e-4483-966f-7615df73a6d3" providerId="ADAL" clId="{C0B15CBF-C673-4FF0-877F-D163933E2433}" dt="2021-07-29T12:41:39.778" v="18925" actId="478"/>
          <ac:spMkLst>
            <pc:docMk/>
            <pc:sldMk cId="4258670946" sldId="286"/>
            <ac:spMk id="4" creationId="{D70F4B88-1BDC-4516-87BB-550EDF9C64CD}"/>
          </ac:spMkLst>
        </pc:spChg>
      </pc:sldChg>
      <pc:sldChg chg="modSp add del">
        <pc:chgData name="一義" userId="195a54d5-f80e-4483-966f-7615df73a6d3" providerId="ADAL" clId="{C0B15CBF-C673-4FF0-877F-D163933E2433}" dt="2021-07-27T15:15:37.258" v="11315" actId="2696"/>
        <pc:sldMkLst>
          <pc:docMk/>
          <pc:sldMk cId="294280138" sldId="287"/>
        </pc:sldMkLst>
        <pc:spChg chg="mod">
          <ac:chgData name="一義" userId="195a54d5-f80e-4483-966f-7615df73a6d3" providerId="ADAL" clId="{C0B15CBF-C673-4FF0-877F-D163933E2433}" dt="2021-07-27T15:15:36.327" v="11314"/>
          <ac:spMkLst>
            <pc:docMk/>
            <pc:sldMk cId="294280138" sldId="287"/>
            <ac:spMk id="2" creationId="{4B7CD9D9-A4EE-4684-B812-FD1D6FBB56A2}"/>
          </ac:spMkLst>
        </pc:spChg>
      </pc:sldChg>
      <pc:sldChg chg="addSp delSp modSp add mod ord">
        <pc:chgData name="一義" userId="195a54d5-f80e-4483-966f-7615df73a6d3" providerId="ADAL" clId="{C0B15CBF-C673-4FF0-877F-D163933E2433}" dt="2021-08-03T05:45:28.653" v="26992"/>
        <pc:sldMkLst>
          <pc:docMk/>
          <pc:sldMk cId="3726512837" sldId="287"/>
        </pc:sldMkLst>
        <pc:spChg chg="mod">
          <ac:chgData name="一義" userId="195a54d5-f80e-4483-966f-7615df73a6d3" providerId="ADAL" clId="{C0B15CBF-C673-4FF0-877F-D163933E2433}" dt="2021-07-27T15:30:23.722" v="12126" actId="27636"/>
          <ac:spMkLst>
            <pc:docMk/>
            <pc:sldMk cId="3726512837" sldId="287"/>
            <ac:spMk id="2" creationId="{04F834BE-BB5E-4DD4-A0A7-F5CB21E1F71A}"/>
          </ac:spMkLst>
        </pc:spChg>
        <pc:spChg chg="mod">
          <ac:chgData name="一義" userId="195a54d5-f80e-4483-966f-7615df73a6d3" providerId="ADAL" clId="{C0B15CBF-C673-4FF0-877F-D163933E2433}" dt="2021-08-03T05:43:59.155" v="26957" actId="404"/>
          <ac:spMkLst>
            <pc:docMk/>
            <pc:sldMk cId="3726512837" sldId="287"/>
            <ac:spMk id="3" creationId="{10ECB48A-DA8D-41A4-A8AD-27D950CBEE0C}"/>
          </ac:spMkLst>
        </pc:spChg>
        <pc:spChg chg="add mod">
          <ac:chgData name="一義" userId="195a54d5-f80e-4483-966f-7615df73a6d3" providerId="ADAL" clId="{C0B15CBF-C673-4FF0-877F-D163933E2433}" dt="2021-07-27T15:37:14.486" v="12843" actId="1076"/>
          <ac:spMkLst>
            <pc:docMk/>
            <pc:sldMk cId="3726512837" sldId="287"/>
            <ac:spMk id="7" creationId="{9B4018FB-2427-42AA-97B6-D6A73ACF581E}"/>
          </ac:spMkLst>
        </pc:spChg>
        <pc:grpChg chg="add mod">
          <ac:chgData name="一義" userId="195a54d5-f80e-4483-966f-7615df73a6d3" providerId="ADAL" clId="{C0B15CBF-C673-4FF0-877F-D163933E2433}" dt="2021-07-27T15:37:14.486" v="12843" actId="1076"/>
          <ac:grpSpMkLst>
            <pc:docMk/>
            <pc:sldMk cId="3726512837" sldId="287"/>
            <ac:grpSpMk id="8" creationId="{ADCBEF21-15BA-4A75-8DA4-64C2517EFC4F}"/>
          </ac:grpSpMkLst>
        </pc:grpChg>
        <pc:picChg chg="add del mod">
          <ac:chgData name="一義" userId="195a54d5-f80e-4483-966f-7615df73a6d3" providerId="ADAL" clId="{C0B15CBF-C673-4FF0-877F-D163933E2433}" dt="2021-07-27T15:34:09.998" v="12729"/>
          <ac:picMkLst>
            <pc:docMk/>
            <pc:sldMk cId="3726512837" sldId="287"/>
            <ac:picMk id="4" creationId="{67DFDE73-4676-45AE-9309-AF0BA2E377F7}"/>
          </ac:picMkLst>
        </pc:picChg>
        <pc:picChg chg="add mod">
          <ac:chgData name="一義" userId="195a54d5-f80e-4483-966f-7615df73a6d3" providerId="ADAL" clId="{C0B15CBF-C673-4FF0-877F-D163933E2433}" dt="2021-07-27T15:37:14.486" v="12843" actId="1076"/>
          <ac:picMkLst>
            <pc:docMk/>
            <pc:sldMk cId="3726512837" sldId="287"/>
            <ac:picMk id="6" creationId="{C2C86FF2-41D9-47E0-98DA-A29ADF758EC2}"/>
          </ac:picMkLst>
        </pc:picChg>
      </pc:sldChg>
      <pc:sldChg chg="addSp delSp modSp add mod">
        <pc:chgData name="一義" userId="195a54d5-f80e-4483-966f-7615df73a6d3" providerId="ADAL" clId="{C0B15CBF-C673-4FF0-877F-D163933E2433}" dt="2021-08-03T05:44:58.177" v="26990" actId="122"/>
        <pc:sldMkLst>
          <pc:docMk/>
          <pc:sldMk cId="2047328719" sldId="288"/>
        </pc:sldMkLst>
        <pc:spChg chg="mod">
          <ac:chgData name="一義" userId="195a54d5-f80e-4483-966f-7615df73a6d3" providerId="ADAL" clId="{C0B15CBF-C673-4FF0-877F-D163933E2433}" dt="2021-07-28T04:51:22.179" v="14551" actId="14100"/>
          <ac:spMkLst>
            <pc:docMk/>
            <pc:sldMk cId="2047328719" sldId="288"/>
            <ac:spMk id="2" creationId="{EE5F5B51-5B7F-4491-A376-D36D894F9B8D}"/>
          </ac:spMkLst>
        </pc:spChg>
        <pc:spChg chg="mod">
          <ac:chgData name="一義" userId="195a54d5-f80e-4483-966f-7615df73a6d3" providerId="ADAL" clId="{C0B15CBF-C673-4FF0-877F-D163933E2433}" dt="2021-08-03T05:44:33.848" v="26972"/>
          <ac:spMkLst>
            <pc:docMk/>
            <pc:sldMk cId="2047328719" sldId="288"/>
            <ac:spMk id="3" creationId="{5AA1ADCD-EC66-463E-BBCE-82CF255529C3}"/>
          </ac:spMkLst>
        </pc:spChg>
        <pc:spChg chg="add del mod">
          <ac:chgData name="一義" userId="195a54d5-f80e-4483-966f-7615df73a6d3" providerId="ADAL" clId="{C0B15CBF-C673-4FF0-877F-D163933E2433}" dt="2021-07-28T04:48:20.513" v="14536" actId="478"/>
          <ac:spMkLst>
            <pc:docMk/>
            <pc:sldMk cId="2047328719" sldId="288"/>
            <ac:spMk id="4" creationId="{DC0AF90D-45A7-488C-8072-91113BAA9602}"/>
          </ac:spMkLst>
        </pc:spChg>
        <pc:spChg chg="add mod">
          <ac:chgData name="一義" userId="195a54d5-f80e-4483-966f-7615df73a6d3" providerId="ADAL" clId="{C0B15CBF-C673-4FF0-877F-D163933E2433}" dt="2021-07-28T04:55:01.820" v="14899" actId="1076"/>
          <ac:spMkLst>
            <pc:docMk/>
            <pc:sldMk cId="2047328719" sldId="288"/>
            <ac:spMk id="13" creationId="{26257B00-F4FF-4AEE-B25E-FC0EB0390CB9}"/>
          </ac:spMkLst>
        </pc:spChg>
        <pc:spChg chg="add mod">
          <ac:chgData name="一義" userId="195a54d5-f80e-4483-966f-7615df73a6d3" providerId="ADAL" clId="{C0B15CBF-C673-4FF0-877F-D163933E2433}" dt="2021-08-03T05:44:58.177" v="26990" actId="122"/>
          <ac:spMkLst>
            <pc:docMk/>
            <pc:sldMk cId="2047328719" sldId="288"/>
            <ac:spMk id="14" creationId="{C6BECD91-7B3A-404C-97FE-217387CB7F47}"/>
          </ac:spMkLst>
        </pc:spChg>
        <pc:picChg chg="add mod">
          <ac:chgData name="一義" userId="195a54d5-f80e-4483-966f-7615df73a6d3" providerId="ADAL" clId="{C0B15CBF-C673-4FF0-877F-D163933E2433}" dt="2021-07-28T04:50:43.018" v="14539" actId="1076"/>
          <ac:picMkLst>
            <pc:docMk/>
            <pc:sldMk cId="2047328719" sldId="288"/>
            <ac:picMk id="7" creationId="{B421075D-CC63-4D3F-B86C-EEBF4D9B8157}"/>
          </ac:picMkLst>
        </pc:picChg>
        <pc:cxnChg chg="add mod">
          <ac:chgData name="一義" userId="195a54d5-f80e-4483-966f-7615df73a6d3" providerId="ADAL" clId="{C0B15CBF-C673-4FF0-877F-D163933E2433}" dt="2021-07-28T04:51:00.023" v="14543" actId="1076"/>
          <ac:cxnSpMkLst>
            <pc:docMk/>
            <pc:sldMk cId="2047328719" sldId="288"/>
            <ac:cxnSpMk id="8" creationId="{CEFB6508-4A41-4CAA-B671-213BCBFB5D00}"/>
          </ac:cxnSpMkLst>
        </pc:cxnChg>
        <pc:cxnChg chg="add mod">
          <ac:chgData name="一義" userId="195a54d5-f80e-4483-966f-7615df73a6d3" providerId="ADAL" clId="{C0B15CBF-C673-4FF0-877F-D163933E2433}" dt="2021-07-28T04:51:04.016" v="14545" actId="1076"/>
          <ac:cxnSpMkLst>
            <pc:docMk/>
            <pc:sldMk cId="2047328719" sldId="288"/>
            <ac:cxnSpMk id="10" creationId="{6F81173B-9327-415F-AC47-38905586B56E}"/>
          </ac:cxnSpMkLst>
        </pc:cxnChg>
        <pc:cxnChg chg="add mod">
          <ac:chgData name="一義" userId="195a54d5-f80e-4483-966f-7615df73a6d3" providerId="ADAL" clId="{C0B15CBF-C673-4FF0-877F-D163933E2433}" dt="2021-07-28T04:51:08.881" v="14547" actId="1076"/>
          <ac:cxnSpMkLst>
            <pc:docMk/>
            <pc:sldMk cId="2047328719" sldId="288"/>
            <ac:cxnSpMk id="11" creationId="{23A944AF-8E84-4612-88FF-AB1A9B168112}"/>
          </ac:cxnSpMkLst>
        </pc:cxnChg>
        <pc:cxnChg chg="add mod">
          <ac:chgData name="一義" userId="195a54d5-f80e-4483-966f-7615df73a6d3" providerId="ADAL" clId="{C0B15CBF-C673-4FF0-877F-D163933E2433}" dt="2021-07-28T04:51:14.582" v="14549" actId="1076"/>
          <ac:cxnSpMkLst>
            <pc:docMk/>
            <pc:sldMk cId="2047328719" sldId="288"/>
            <ac:cxnSpMk id="12" creationId="{B0FDCB20-B78A-4C36-AF8C-22CA8F5F7BEA}"/>
          </ac:cxnSpMkLst>
        </pc:cxnChg>
      </pc:sldChg>
      <pc:sldChg chg="addSp delSp modSp add mod ord chgLayout">
        <pc:chgData name="一義" userId="195a54d5-f80e-4483-966f-7615df73a6d3" providerId="ADAL" clId="{C0B15CBF-C673-4FF0-877F-D163933E2433}" dt="2021-07-29T14:22:59.470" v="26193" actId="478"/>
        <pc:sldMkLst>
          <pc:docMk/>
          <pc:sldMk cId="1437767525" sldId="289"/>
        </pc:sldMkLst>
        <pc:spChg chg="mod ord">
          <ac:chgData name="一義" userId="195a54d5-f80e-4483-966f-7615df73a6d3" providerId="ADAL" clId="{C0B15CBF-C673-4FF0-877F-D163933E2433}" dt="2021-07-28T04:42:24.514" v="14077" actId="14100"/>
          <ac:spMkLst>
            <pc:docMk/>
            <pc:sldMk cId="1437767525" sldId="289"/>
            <ac:spMk id="2" creationId="{75CC92F9-B01E-4569-AD37-AFA8B6842E55}"/>
          </ac:spMkLst>
        </pc:spChg>
        <pc:spChg chg="del">
          <ac:chgData name="一義" userId="195a54d5-f80e-4483-966f-7615df73a6d3" providerId="ADAL" clId="{C0B15CBF-C673-4FF0-877F-D163933E2433}" dt="2021-07-28T04:38:56.032" v="14068" actId="478"/>
          <ac:spMkLst>
            <pc:docMk/>
            <pc:sldMk cId="1437767525" sldId="289"/>
            <ac:spMk id="3" creationId="{B8E3AEBC-626D-4ABB-A375-8699D655010F}"/>
          </ac:spMkLst>
        </pc:spChg>
        <pc:spChg chg="del mod ord">
          <ac:chgData name="一義" userId="195a54d5-f80e-4483-966f-7615df73a6d3" providerId="ADAL" clId="{C0B15CBF-C673-4FF0-877F-D163933E2433}" dt="2021-07-29T14:22:59.470" v="26193" actId="478"/>
          <ac:spMkLst>
            <pc:docMk/>
            <pc:sldMk cId="1437767525" sldId="289"/>
            <ac:spMk id="4" creationId="{6D4A6DD3-BDE7-454C-93E4-1D7088DCC8C7}"/>
          </ac:spMkLst>
        </pc:spChg>
        <pc:spChg chg="add del mod">
          <ac:chgData name="一義" userId="195a54d5-f80e-4483-966f-7615df73a6d3" providerId="ADAL" clId="{C0B15CBF-C673-4FF0-877F-D163933E2433}" dt="2021-07-28T04:42:18.411" v="14075" actId="767"/>
          <ac:spMkLst>
            <pc:docMk/>
            <pc:sldMk cId="1437767525" sldId="289"/>
            <ac:spMk id="7" creationId="{8A722A04-03F7-4D3C-B629-F78280BF675B}"/>
          </ac:spMkLst>
        </pc:spChg>
        <pc:spChg chg="add del mod">
          <ac:chgData name="一義" userId="195a54d5-f80e-4483-966f-7615df73a6d3" providerId="ADAL" clId="{C0B15CBF-C673-4FF0-877F-D163933E2433}" dt="2021-07-28T04:38:50.767" v="14067" actId="478"/>
          <ac:spMkLst>
            <pc:docMk/>
            <pc:sldMk cId="1437767525" sldId="289"/>
            <ac:spMk id="8" creationId="{F4A4E45F-25A7-4948-BD47-0DC1A80F5BAC}"/>
          </ac:spMkLst>
        </pc:spChg>
        <pc:spChg chg="add mod ord">
          <ac:chgData name="一義" userId="195a54d5-f80e-4483-966f-7615df73a6d3" providerId="ADAL" clId="{C0B15CBF-C673-4FF0-877F-D163933E2433}" dt="2021-07-29T14:22:37.387" v="26190"/>
          <ac:spMkLst>
            <pc:docMk/>
            <pc:sldMk cId="1437767525" sldId="289"/>
            <ac:spMk id="9" creationId="{6E98171C-FEFF-434E-8DCB-73A51B9B88EA}"/>
          </ac:spMkLst>
        </pc:spChg>
        <pc:spChg chg="add mod">
          <ac:chgData name="一義" userId="195a54d5-f80e-4483-966f-7615df73a6d3" providerId="ADAL" clId="{C0B15CBF-C673-4FF0-877F-D163933E2433}" dt="2021-07-28T04:44:28.696" v="14319" actId="14100"/>
          <ac:spMkLst>
            <pc:docMk/>
            <pc:sldMk cId="1437767525" sldId="289"/>
            <ac:spMk id="10" creationId="{AADD5776-45F0-41F5-A707-4889640FA851}"/>
          </ac:spMkLst>
        </pc:spChg>
        <pc:spChg chg="add mod">
          <ac:chgData name="一義" userId="195a54d5-f80e-4483-966f-7615df73a6d3" providerId="ADAL" clId="{C0B15CBF-C673-4FF0-877F-D163933E2433}" dt="2021-07-28T04:44:58.013" v="14335" actId="1076"/>
          <ac:spMkLst>
            <pc:docMk/>
            <pc:sldMk cId="1437767525" sldId="289"/>
            <ac:spMk id="11" creationId="{8075A6BF-9F61-46D9-A8DC-ABD9F7EA704E}"/>
          </ac:spMkLst>
        </pc:spChg>
        <pc:picChg chg="add del mod">
          <ac:chgData name="一義" userId="195a54d5-f80e-4483-966f-7615df73a6d3" providerId="ADAL" clId="{C0B15CBF-C673-4FF0-877F-D163933E2433}" dt="2021-07-27T15:43:47.586" v="13304" actId="21"/>
          <ac:picMkLst>
            <pc:docMk/>
            <pc:sldMk cId="1437767525" sldId="289"/>
            <ac:picMk id="5" creationId="{1E67489E-9B0B-49D3-B125-4B66F4EF8C4B}"/>
          </ac:picMkLst>
        </pc:picChg>
        <pc:picChg chg="add mod">
          <ac:chgData name="一義" userId="195a54d5-f80e-4483-966f-7615df73a6d3" providerId="ADAL" clId="{C0B15CBF-C673-4FF0-877F-D163933E2433}" dt="2021-07-28T04:42:13.367" v="14073" actId="14100"/>
          <ac:picMkLst>
            <pc:docMk/>
            <pc:sldMk cId="1437767525" sldId="289"/>
            <ac:picMk id="6" creationId="{E67C1D7B-8DB2-490A-A3E1-527CCAEA96B7}"/>
          </ac:picMkLst>
        </pc:picChg>
        <pc:picChg chg="add del mod">
          <ac:chgData name="一義" userId="195a54d5-f80e-4483-966f-7615df73a6d3" providerId="ADAL" clId="{C0B15CBF-C673-4FF0-877F-D163933E2433}" dt="2021-07-27T15:43:47.586" v="13304" actId="21"/>
          <ac:picMkLst>
            <pc:docMk/>
            <pc:sldMk cId="1437767525" sldId="289"/>
            <ac:picMk id="7" creationId="{DBD85BBF-E8F4-4F87-A313-D6A1F7F1C27D}"/>
          </ac:picMkLst>
        </pc:picChg>
      </pc:sldChg>
      <pc:sldChg chg="addSp delSp modSp add mod ord">
        <pc:chgData name="一義" userId="195a54d5-f80e-4483-966f-7615df73a6d3" providerId="ADAL" clId="{C0B15CBF-C673-4FF0-877F-D163933E2433}" dt="2021-08-03T05:45:31.513" v="26994"/>
        <pc:sldMkLst>
          <pc:docMk/>
          <pc:sldMk cId="4081355924" sldId="290"/>
        </pc:sldMkLst>
        <pc:spChg chg="mod">
          <ac:chgData name="一義" userId="195a54d5-f80e-4483-966f-7615df73a6d3" providerId="ADAL" clId="{C0B15CBF-C673-4FF0-877F-D163933E2433}" dt="2021-07-27T15:46:14.344" v="13655" actId="14100"/>
          <ac:spMkLst>
            <pc:docMk/>
            <pc:sldMk cId="4081355924" sldId="290"/>
            <ac:spMk id="2" creationId="{BC3A1EFD-47DB-4309-A2A7-3E2CB3CD884C}"/>
          </ac:spMkLst>
        </pc:spChg>
        <pc:spChg chg="mod">
          <ac:chgData name="一義" userId="195a54d5-f80e-4483-966f-7615df73a6d3" providerId="ADAL" clId="{C0B15CBF-C673-4FF0-877F-D163933E2433}" dt="2021-07-27T15:48:27.715" v="13733" actId="404"/>
          <ac:spMkLst>
            <pc:docMk/>
            <pc:sldMk cId="4081355924" sldId="290"/>
            <ac:spMk id="3" creationId="{381578B4-E87E-4C2E-A663-92E4D8A39C81}"/>
          </ac:spMkLst>
        </pc:spChg>
        <pc:spChg chg="add mod">
          <ac:chgData name="一義" userId="195a54d5-f80e-4483-966f-7615df73a6d3" providerId="ADAL" clId="{C0B15CBF-C673-4FF0-877F-D163933E2433}" dt="2021-07-27T15:47:54.730" v="13729" actId="1076"/>
          <ac:spMkLst>
            <pc:docMk/>
            <pc:sldMk cId="4081355924" sldId="290"/>
            <ac:spMk id="6" creationId="{B0B0C993-A3CF-44B0-B6DA-8BAA969B62FC}"/>
          </ac:spMkLst>
        </pc:spChg>
        <pc:grpChg chg="add mod">
          <ac:chgData name="一義" userId="195a54d5-f80e-4483-966f-7615df73a6d3" providerId="ADAL" clId="{C0B15CBF-C673-4FF0-877F-D163933E2433}" dt="2021-07-27T15:47:54.730" v="13729" actId="1076"/>
          <ac:grpSpMkLst>
            <pc:docMk/>
            <pc:sldMk cId="4081355924" sldId="290"/>
            <ac:grpSpMk id="7" creationId="{1D395569-9442-469A-B6E2-72405F892AC3}"/>
          </ac:grpSpMkLst>
        </pc:grpChg>
        <pc:grpChg chg="add mod">
          <ac:chgData name="一義" userId="195a54d5-f80e-4483-966f-7615df73a6d3" providerId="ADAL" clId="{C0B15CBF-C673-4FF0-877F-D163933E2433}" dt="2021-07-27T15:47:54.730" v="13729" actId="1076"/>
          <ac:grpSpMkLst>
            <pc:docMk/>
            <pc:sldMk cId="4081355924" sldId="290"/>
            <ac:grpSpMk id="11" creationId="{C2BF3482-E3C3-4AFB-859F-724DD8926C8E}"/>
          </ac:grpSpMkLst>
        </pc:grpChg>
        <pc:picChg chg="add mod">
          <ac:chgData name="一義" userId="195a54d5-f80e-4483-966f-7615df73a6d3" providerId="ADAL" clId="{C0B15CBF-C673-4FF0-877F-D163933E2433}" dt="2021-07-27T15:47:54.730" v="13729" actId="1076"/>
          <ac:picMkLst>
            <pc:docMk/>
            <pc:sldMk cId="4081355924" sldId="290"/>
            <ac:picMk id="4" creationId="{B579122A-5495-4E9C-AABA-EEC8E7AEA09A}"/>
          </ac:picMkLst>
        </pc:picChg>
        <pc:picChg chg="add mod">
          <ac:chgData name="一義" userId="195a54d5-f80e-4483-966f-7615df73a6d3" providerId="ADAL" clId="{C0B15CBF-C673-4FF0-877F-D163933E2433}" dt="2021-07-27T15:47:54.730" v="13729" actId="1076"/>
          <ac:picMkLst>
            <pc:docMk/>
            <pc:sldMk cId="4081355924" sldId="290"/>
            <ac:picMk id="5" creationId="{5C9F27BE-8935-4D0F-948D-3ECD196C3287}"/>
          </ac:picMkLst>
        </pc:picChg>
        <pc:picChg chg="add del">
          <ac:chgData name="一義" userId="195a54d5-f80e-4483-966f-7615df73a6d3" providerId="ADAL" clId="{C0B15CBF-C673-4FF0-877F-D163933E2433}" dt="2021-07-29T06:06:32.465" v="15764" actId="22"/>
          <ac:picMkLst>
            <pc:docMk/>
            <pc:sldMk cId="4081355924" sldId="290"/>
            <ac:picMk id="12" creationId="{2A5D6D4C-F7D1-4713-BC1F-71DAD6A5D204}"/>
          </ac:picMkLst>
        </pc:picChg>
        <pc:cxnChg chg="add mod">
          <ac:chgData name="一義" userId="195a54d5-f80e-4483-966f-7615df73a6d3" providerId="ADAL" clId="{C0B15CBF-C673-4FF0-877F-D163933E2433}" dt="2021-07-27T15:47:54.730" v="13729" actId="1076"/>
          <ac:cxnSpMkLst>
            <pc:docMk/>
            <pc:sldMk cId="4081355924" sldId="290"/>
            <ac:cxnSpMk id="8" creationId="{64606CF4-F5AE-45E1-B796-E847ADDA5CB7}"/>
          </ac:cxnSpMkLst>
        </pc:cxnChg>
      </pc:sldChg>
      <pc:sldChg chg="addSp delSp modSp add mod ord">
        <pc:chgData name="一義" userId="195a54d5-f80e-4483-966f-7615df73a6d3" providerId="ADAL" clId="{C0B15CBF-C673-4FF0-877F-D163933E2433}" dt="2021-08-03T05:46:08.156" v="27018"/>
        <pc:sldMkLst>
          <pc:docMk/>
          <pc:sldMk cId="4142490817" sldId="291"/>
        </pc:sldMkLst>
        <pc:spChg chg="mod">
          <ac:chgData name="一義" userId="195a54d5-f80e-4483-966f-7615df73a6d3" providerId="ADAL" clId="{C0B15CBF-C673-4FF0-877F-D163933E2433}" dt="2021-07-29T06:03:46.188" v="15666" actId="14100"/>
          <ac:spMkLst>
            <pc:docMk/>
            <pc:sldMk cId="4142490817" sldId="291"/>
            <ac:spMk id="2" creationId="{FBAD593F-31A6-4642-BE08-1C39A91AED17}"/>
          </ac:spMkLst>
        </pc:spChg>
        <pc:spChg chg="mod">
          <ac:chgData name="一義" userId="195a54d5-f80e-4483-966f-7615df73a6d3" providerId="ADAL" clId="{C0B15CBF-C673-4FF0-877F-D163933E2433}" dt="2021-07-29T06:07:24.893" v="15839"/>
          <ac:spMkLst>
            <pc:docMk/>
            <pc:sldMk cId="4142490817" sldId="291"/>
            <ac:spMk id="3" creationId="{A37E17F4-B8BC-4D1D-8075-2849DC269570}"/>
          </ac:spMkLst>
        </pc:spChg>
        <pc:grpChg chg="add mod">
          <ac:chgData name="一義" userId="195a54d5-f80e-4483-966f-7615df73a6d3" providerId="ADAL" clId="{C0B15CBF-C673-4FF0-877F-D163933E2433}" dt="2021-07-29T06:07:31.304" v="15840" actId="1076"/>
          <ac:grpSpMkLst>
            <pc:docMk/>
            <pc:sldMk cId="4142490817" sldId="291"/>
            <ac:grpSpMk id="13" creationId="{49CDC753-5695-4DB4-8CB2-904098E9FD75}"/>
          </ac:grpSpMkLst>
        </pc:grpChg>
        <pc:picChg chg="add del mod">
          <ac:chgData name="一義" userId="195a54d5-f80e-4483-966f-7615df73a6d3" providerId="ADAL" clId="{C0B15CBF-C673-4FF0-877F-D163933E2433}" dt="2021-07-29T06:05:28.944" v="15751" actId="21"/>
          <ac:picMkLst>
            <pc:docMk/>
            <pc:sldMk cId="4142490817" sldId="291"/>
            <ac:picMk id="6" creationId="{00B53F57-6B76-4980-ACEF-3729B129C2CD}"/>
          </ac:picMkLst>
        </pc:picChg>
        <pc:picChg chg="add del mod">
          <ac:chgData name="一義" userId="195a54d5-f80e-4483-966f-7615df73a6d3" providerId="ADAL" clId="{C0B15CBF-C673-4FF0-877F-D163933E2433}" dt="2021-07-29T06:05:33.419" v="15753"/>
          <ac:picMkLst>
            <pc:docMk/>
            <pc:sldMk cId="4142490817" sldId="291"/>
            <ac:picMk id="7" creationId="{2F471688-8ED4-4B80-8C3B-2B6DF637B326}"/>
          </ac:picMkLst>
        </pc:picChg>
        <pc:picChg chg="add del mod">
          <ac:chgData name="一義" userId="195a54d5-f80e-4483-966f-7615df73a6d3" providerId="ADAL" clId="{C0B15CBF-C673-4FF0-877F-D163933E2433}" dt="2021-07-29T06:05:40.603" v="15755" actId="478"/>
          <ac:picMkLst>
            <pc:docMk/>
            <pc:sldMk cId="4142490817" sldId="291"/>
            <ac:picMk id="8" creationId="{2FBCC672-7748-42DA-BF07-8415A57EA57C}"/>
          </ac:picMkLst>
        </pc:picChg>
        <pc:picChg chg="add mod">
          <ac:chgData name="一義" userId="195a54d5-f80e-4483-966f-7615df73a6d3" providerId="ADAL" clId="{C0B15CBF-C673-4FF0-877F-D163933E2433}" dt="2021-07-29T06:06:59.001" v="15770" actId="164"/>
          <ac:picMkLst>
            <pc:docMk/>
            <pc:sldMk cId="4142490817" sldId="291"/>
            <ac:picMk id="10" creationId="{A101A040-73F9-44A2-9F5E-300557F046AD}"/>
          </ac:picMkLst>
        </pc:picChg>
        <pc:cxnChg chg="add mod">
          <ac:chgData name="一義" userId="195a54d5-f80e-4483-966f-7615df73a6d3" providerId="ADAL" clId="{C0B15CBF-C673-4FF0-877F-D163933E2433}" dt="2021-07-29T06:06:59.001" v="15770" actId="164"/>
          <ac:cxnSpMkLst>
            <pc:docMk/>
            <pc:sldMk cId="4142490817" sldId="291"/>
            <ac:cxnSpMk id="11" creationId="{A21A5D8C-93EB-4CB2-A60A-25C81742F936}"/>
          </ac:cxnSpMkLst>
        </pc:cxnChg>
      </pc:sldChg>
      <pc:sldChg chg="modSp add del">
        <pc:chgData name="一義" userId="195a54d5-f80e-4483-966f-7615df73a6d3" providerId="ADAL" clId="{C0B15CBF-C673-4FF0-877F-D163933E2433}" dt="2021-07-27T15:49:13.276" v="13734" actId="2696"/>
        <pc:sldMkLst>
          <pc:docMk/>
          <pc:sldMk cId="434215461" sldId="292"/>
        </pc:sldMkLst>
        <pc:spChg chg="mod">
          <ac:chgData name="一義" userId="195a54d5-f80e-4483-966f-7615df73a6d3" providerId="ADAL" clId="{C0B15CBF-C673-4FF0-877F-D163933E2433}" dt="2021-07-27T15:30:28.465" v="12131"/>
          <ac:spMkLst>
            <pc:docMk/>
            <pc:sldMk cId="434215461" sldId="292"/>
            <ac:spMk id="2" creationId="{443C43C2-A827-4108-B93E-48E225487E96}"/>
          </ac:spMkLst>
        </pc:spChg>
      </pc:sldChg>
      <pc:sldChg chg="modSp add del">
        <pc:chgData name="一義" userId="195a54d5-f80e-4483-966f-7615df73a6d3" providerId="ADAL" clId="{C0B15CBF-C673-4FF0-877F-D163933E2433}" dt="2021-07-27T15:49:14.723" v="13736" actId="2696"/>
        <pc:sldMkLst>
          <pc:docMk/>
          <pc:sldMk cId="2900005976" sldId="293"/>
        </pc:sldMkLst>
        <pc:spChg chg="mod">
          <ac:chgData name="一義" userId="195a54d5-f80e-4483-966f-7615df73a6d3" providerId="ADAL" clId="{C0B15CBF-C673-4FF0-877F-D163933E2433}" dt="2021-07-27T15:30:28.868" v="12132"/>
          <ac:spMkLst>
            <pc:docMk/>
            <pc:sldMk cId="2900005976" sldId="293"/>
            <ac:spMk id="2" creationId="{C14E82AA-5D68-4141-ACD3-27257F51D6B6}"/>
          </ac:spMkLst>
        </pc:spChg>
      </pc:sldChg>
      <pc:sldChg chg="modSp add mod">
        <pc:chgData name="一義" userId="195a54d5-f80e-4483-966f-7615df73a6d3" providerId="ADAL" clId="{C0B15CBF-C673-4FF0-877F-D163933E2433}" dt="2021-08-03T05:46:36.877" v="27019" actId="12"/>
        <pc:sldMkLst>
          <pc:docMk/>
          <pc:sldMk cId="3247031893" sldId="294"/>
        </pc:sldMkLst>
        <pc:spChg chg="mod">
          <ac:chgData name="一義" userId="195a54d5-f80e-4483-966f-7615df73a6d3" providerId="ADAL" clId="{C0B15CBF-C673-4FF0-877F-D163933E2433}" dt="2021-07-27T15:30:29.804" v="12133"/>
          <ac:spMkLst>
            <pc:docMk/>
            <pc:sldMk cId="3247031893" sldId="294"/>
            <ac:spMk id="2" creationId="{F0D33635-4460-4A91-AB58-F6D2AF7C80E2}"/>
          </ac:spMkLst>
        </pc:spChg>
        <pc:spChg chg="mod">
          <ac:chgData name="一義" userId="195a54d5-f80e-4483-966f-7615df73a6d3" providerId="ADAL" clId="{C0B15CBF-C673-4FF0-877F-D163933E2433}" dt="2021-08-03T05:46:36.877" v="27019" actId="12"/>
          <ac:spMkLst>
            <pc:docMk/>
            <pc:sldMk cId="3247031893" sldId="294"/>
            <ac:spMk id="3" creationId="{CF84ABEA-693B-4ABD-B236-FE128382154A}"/>
          </ac:spMkLst>
        </pc:spChg>
      </pc:sldChg>
      <pc:sldChg chg="modSp new mod">
        <pc:chgData name="一義" userId="195a54d5-f80e-4483-966f-7615df73a6d3" providerId="ADAL" clId="{C0B15CBF-C673-4FF0-877F-D163933E2433}" dt="2021-07-29T06:45:31.125" v="18795"/>
        <pc:sldMkLst>
          <pc:docMk/>
          <pc:sldMk cId="967903029" sldId="295"/>
        </pc:sldMkLst>
        <pc:spChg chg="mod">
          <ac:chgData name="一義" userId="195a54d5-f80e-4483-966f-7615df73a6d3" providerId="ADAL" clId="{C0B15CBF-C673-4FF0-877F-D163933E2433}" dt="2021-07-29T06:45:31.125" v="18795"/>
          <ac:spMkLst>
            <pc:docMk/>
            <pc:sldMk cId="967903029" sldId="295"/>
            <ac:spMk id="2" creationId="{A0CE0F31-344F-4D88-A422-73213DBAFDD0}"/>
          </ac:spMkLst>
        </pc:spChg>
        <pc:spChg chg="mod">
          <ac:chgData name="一義" userId="195a54d5-f80e-4483-966f-7615df73a6d3" providerId="ADAL" clId="{C0B15CBF-C673-4FF0-877F-D163933E2433}" dt="2021-07-29T05:53:11.761" v="15141" actId="20577"/>
          <ac:spMkLst>
            <pc:docMk/>
            <pc:sldMk cId="967903029" sldId="295"/>
            <ac:spMk id="3" creationId="{0B34F30B-E3F0-4FAB-B1AB-F8EFDB2A450F}"/>
          </ac:spMkLst>
        </pc:spChg>
      </pc:sldChg>
      <pc:sldChg chg="addSp delSp modSp new mod">
        <pc:chgData name="一義" userId="195a54d5-f80e-4483-966f-7615df73a6d3" providerId="ADAL" clId="{C0B15CBF-C673-4FF0-877F-D163933E2433}" dt="2021-08-03T06:09:10.118" v="27464"/>
        <pc:sldMkLst>
          <pc:docMk/>
          <pc:sldMk cId="110076109" sldId="296"/>
        </pc:sldMkLst>
        <pc:spChg chg="mod">
          <ac:chgData name="一義" userId="195a54d5-f80e-4483-966f-7615df73a6d3" providerId="ADAL" clId="{C0B15CBF-C673-4FF0-877F-D163933E2433}" dt="2021-07-29T06:08:21.193" v="15854"/>
          <ac:spMkLst>
            <pc:docMk/>
            <pc:sldMk cId="110076109" sldId="296"/>
            <ac:spMk id="2" creationId="{A5C64389-B72C-4B2A-8A0D-D1CBEF6173B8}"/>
          </ac:spMkLst>
        </pc:spChg>
        <pc:spChg chg="mod">
          <ac:chgData name="一義" userId="195a54d5-f80e-4483-966f-7615df73a6d3" providerId="ADAL" clId="{C0B15CBF-C673-4FF0-877F-D163933E2433}" dt="2021-08-03T06:09:10.118" v="27464"/>
          <ac:spMkLst>
            <pc:docMk/>
            <pc:sldMk cId="110076109" sldId="296"/>
            <ac:spMk id="3" creationId="{F9A08C2E-0E97-4AB3-B99F-D0641BA167BC}"/>
          </ac:spMkLst>
        </pc:spChg>
        <pc:picChg chg="add del mod">
          <ac:chgData name="一義" userId="195a54d5-f80e-4483-966f-7615df73a6d3" providerId="ADAL" clId="{C0B15CBF-C673-4FF0-877F-D163933E2433}" dt="2021-07-29T06:17:41.536" v="16678" actId="478"/>
          <ac:picMkLst>
            <pc:docMk/>
            <pc:sldMk cId="110076109" sldId="296"/>
            <ac:picMk id="1026" creationId="{E40A2E74-DC95-4DAA-BDC6-F77221425A0A}"/>
          </ac:picMkLst>
        </pc:picChg>
      </pc:sldChg>
      <pc:sldChg chg="modSp add mod">
        <pc:chgData name="一義" userId="195a54d5-f80e-4483-966f-7615df73a6d3" providerId="ADAL" clId="{C0B15CBF-C673-4FF0-877F-D163933E2433}" dt="2021-07-29T06:44:59.120" v="18756" actId="20577"/>
        <pc:sldMkLst>
          <pc:docMk/>
          <pc:sldMk cId="1277114217" sldId="297"/>
        </pc:sldMkLst>
        <pc:spChg chg="mod">
          <ac:chgData name="一義" userId="195a54d5-f80e-4483-966f-7615df73a6d3" providerId="ADAL" clId="{C0B15CBF-C673-4FF0-877F-D163933E2433}" dt="2021-07-29T06:25:00.878" v="17405"/>
          <ac:spMkLst>
            <pc:docMk/>
            <pc:sldMk cId="1277114217" sldId="297"/>
            <ac:spMk id="2" creationId="{C42B29EF-A828-492B-AE23-6174CB3E87CA}"/>
          </ac:spMkLst>
        </pc:spChg>
        <pc:spChg chg="mod">
          <ac:chgData name="一義" userId="195a54d5-f80e-4483-966f-7615df73a6d3" providerId="ADAL" clId="{C0B15CBF-C673-4FF0-877F-D163933E2433}" dt="2021-07-29T06:44:59.120" v="18756" actId="20577"/>
          <ac:spMkLst>
            <pc:docMk/>
            <pc:sldMk cId="1277114217" sldId="297"/>
            <ac:spMk id="3" creationId="{8625BB61-8AC8-4E25-8A4A-ED57741A1F0A}"/>
          </ac:spMkLst>
        </pc:spChg>
      </pc:sldChg>
      <pc:sldChg chg="addSp delSp modSp new mod modClrScheme chgLayout">
        <pc:chgData name="一義" userId="195a54d5-f80e-4483-966f-7615df73a6d3" providerId="ADAL" clId="{C0B15CBF-C673-4FF0-877F-D163933E2433}" dt="2021-07-29T12:45:41.230" v="19723"/>
        <pc:sldMkLst>
          <pc:docMk/>
          <pc:sldMk cId="840743198" sldId="298"/>
        </pc:sldMkLst>
        <pc:spChg chg="del mod ord">
          <ac:chgData name="一義" userId="195a54d5-f80e-4483-966f-7615df73a6d3" providerId="ADAL" clId="{C0B15CBF-C673-4FF0-877F-D163933E2433}" dt="2021-07-29T12:44:33.210" v="19546" actId="700"/>
          <ac:spMkLst>
            <pc:docMk/>
            <pc:sldMk cId="840743198" sldId="298"/>
            <ac:spMk id="2" creationId="{DD6F424F-A387-492B-A398-069B1A514F8D}"/>
          </ac:spMkLst>
        </pc:spChg>
        <pc:spChg chg="del mod ord">
          <ac:chgData name="一義" userId="195a54d5-f80e-4483-966f-7615df73a6d3" providerId="ADAL" clId="{C0B15CBF-C673-4FF0-877F-D163933E2433}" dt="2021-07-29T12:44:33.210" v="19546" actId="700"/>
          <ac:spMkLst>
            <pc:docMk/>
            <pc:sldMk cId="840743198" sldId="298"/>
            <ac:spMk id="3" creationId="{52C76E66-342D-44CA-81AF-3B6A0BC5B9A2}"/>
          </ac:spMkLst>
        </pc:spChg>
        <pc:spChg chg="mod ord">
          <ac:chgData name="一義" userId="195a54d5-f80e-4483-966f-7615df73a6d3" providerId="ADAL" clId="{C0B15CBF-C673-4FF0-877F-D163933E2433}" dt="2021-07-29T12:44:33.210" v="19546" actId="700"/>
          <ac:spMkLst>
            <pc:docMk/>
            <pc:sldMk cId="840743198" sldId="298"/>
            <ac:spMk id="4" creationId="{935FE219-A9C3-463C-91B9-9655422120E6}"/>
          </ac:spMkLst>
        </pc:spChg>
        <pc:spChg chg="add mod ord">
          <ac:chgData name="一義" userId="195a54d5-f80e-4483-966f-7615df73a6d3" providerId="ADAL" clId="{C0B15CBF-C673-4FF0-877F-D163933E2433}" dt="2021-07-29T12:44:53.645" v="19607" actId="21"/>
          <ac:spMkLst>
            <pc:docMk/>
            <pc:sldMk cId="840743198" sldId="298"/>
            <ac:spMk id="5" creationId="{B6915339-AB67-486F-81A9-ACC37A98359A}"/>
          </ac:spMkLst>
        </pc:spChg>
        <pc:spChg chg="add mod ord">
          <ac:chgData name="一義" userId="195a54d5-f80e-4483-966f-7615df73a6d3" providerId="ADAL" clId="{C0B15CBF-C673-4FF0-877F-D163933E2433}" dt="2021-07-29T12:45:41.230" v="19723"/>
          <ac:spMkLst>
            <pc:docMk/>
            <pc:sldMk cId="840743198" sldId="298"/>
            <ac:spMk id="6" creationId="{92A07C9C-B2C1-48A2-9DD5-8D6AA5E086CA}"/>
          </ac:spMkLst>
        </pc:spChg>
      </pc:sldChg>
      <pc:sldChg chg="addSp modSp new mod">
        <pc:chgData name="一義" userId="195a54d5-f80e-4483-966f-7615df73a6d3" providerId="ADAL" clId="{C0B15CBF-C673-4FF0-877F-D163933E2433}" dt="2021-07-29T13:08:23.491" v="21430" actId="404"/>
        <pc:sldMkLst>
          <pc:docMk/>
          <pc:sldMk cId="4243826057" sldId="299"/>
        </pc:sldMkLst>
        <pc:spChg chg="mod">
          <ac:chgData name="一義" userId="195a54d5-f80e-4483-966f-7615df73a6d3" providerId="ADAL" clId="{C0B15CBF-C673-4FF0-877F-D163933E2433}" dt="2021-07-29T12:58:04.763" v="20415"/>
          <ac:spMkLst>
            <pc:docMk/>
            <pc:sldMk cId="4243826057" sldId="299"/>
            <ac:spMk id="2" creationId="{A6C4A815-513B-4BF4-81EC-4645350E00B8}"/>
          </ac:spMkLst>
        </pc:spChg>
        <pc:spChg chg="mod">
          <ac:chgData name="一義" userId="195a54d5-f80e-4483-966f-7615df73a6d3" providerId="ADAL" clId="{C0B15CBF-C673-4FF0-877F-D163933E2433}" dt="2021-07-29T13:03:53.753" v="21168"/>
          <ac:spMkLst>
            <pc:docMk/>
            <pc:sldMk cId="4243826057" sldId="299"/>
            <ac:spMk id="3" creationId="{FD3DE1ED-9DC9-4762-B017-7BA80D9E0A96}"/>
          </ac:spMkLst>
        </pc:spChg>
        <pc:spChg chg="add mod">
          <ac:chgData name="一義" userId="195a54d5-f80e-4483-966f-7615df73a6d3" providerId="ADAL" clId="{C0B15CBF-C673-4FF0-877F-D163933E2433}" dt="2021-07-29T13:01:35.344" v="20772" actId="164"/>
          <ac:spMkLst>
            <pc:docMk/>
            <pc:sldMk cId="4243826057" sldId="299"/>
            <ac:spMk id="7" creationId="{FE370E3E-57B3-4C79-9390-246D987CED39}"/>
          </ac:spMkLst>
        </pc:spChg>
        <pc:spChg chg="add mod">
          <ac:chgData name="一義" userId="195a54d5-f80e-4483-966f-7615df73a6d3" providerId="ADAL" clId="{C0B15CBF-C673-4FF0-877F-D163933E2433}" dt="2021-07-29T13:08:23.491" v="21430" actId="404"/>
          <ac:spMkLst>
            <pc:docMk/>
            <pc:sldMk cId="4243826057" sldId="299"/>
            <ac:spMk id="8" creationId="{8207FD1F-82E8-4C4E-9442-304A3F5704D3}"/>
          </ac:spMkLst>
        </pc:spChg>
        <pc:grpChg chg="add mod">
          <ac:chgData name="一義" userId="195a54d5-f80e-4483-966f-7615df73a6d3" providerId="ADAL" clId="{C0B15CBF-C673-4FF0-877F-D163933E2433}" dt="2021-07-29T13:04:11.787" v="21169" actId="1076"/>
          <ac:grpSpMkLst>
            <pc:docMk/>
            <pc:sldMk cId="4243826057" sldId="299"/>
            <ac:grpSpMk id="9" creationId="{B0C2B2D3-75A4-4B25-AC04-3609CC1E0DE5}"/>
          </ac:grpSpMkLst>
        </pc:grpChg>
        <pc:picChg chg="add mod">
          <ac:chgData name="一義" userId="195a54d5-f80e-4483-966f-7615df73a6d3" providerId="ADAL" clId="{C0B15CBF-C673-4FF0-877F-D163933E2433}" dt="2021-07-29T13:01:35.344" v="20772" actId="164"/>
          <ac:picMkLst>
            <pc:docMk/>
            <pc:sldMk cId="4243826057" sldId="299"/>
            <ac:picMk id="6" creationId="{3FAEFDF9-269D-4776-B2C8-C988AE04225C}"/>
          </ac:picMkLst>
        </pc:picChg>
      </pc:sldChg>
      <pc:sldChg chg="addSp delSp modSp new mod">
        <pc:chgData name="一義" userId="195a54d5-f80e-4483-966f-7615df73a6d3" providerId="ADAL" clId="{C0B15CBF-C673-4FF0-877F-D163933E2433}" dt="2021-07-29T13:12:30.126" v="21584" actId="14100"/>
        <pc:sldMkLst>
          <pc:docMk/>
          <pc:sldMk cId="1762742575" sldId="300"/>
        </pc:sldMkLst>
        <pc:spChg chg="mod">
          <ac:chgData name="一義" userId="195a54d5-f80e-4483-966f-7615df73a6d3" providerId="ADAL" clId="{C0B15CBF-C673-4FF0-877F-D163933E2433}" dt="2021-07-29T13:08:58.701" v="21434" actId="14100"/>
          <ac:spMkLst>
            <pc:docMk/>
            <pc:sldMk cId="1762742575" sldId="300"/>
            <ac:spMk id="2" creationId="{12254E44-1FB9-44CB-BF46-41A63AEF03B0}"/>
          </ac:spMkLst>
        </pc:spChg>
        <pc:spChg chg="del mod">
          <ac:chgData name="一義" userId="195a54d5-f80e-4483-966f-7615df73a6d3" providerId="ADAL" clId="{C0B15CBF-C673-4FF0-877F-D163933E2433}" dt="2021-07-29T13:11:48.929" v="21573" actId="478"/>
          <ac:spMkLst>
            <pc:docMk/>
            <pc:sldMk cId="1762742575" sldId="300"/>
            <ac:spMk id="3" creationId="{22C805B6-5BB4-4EE4-A8D9-1A6FEF912A9F}"/>
          </ac:spMkLst>
        </pc:spChg>
        <pc:spChg chg="add mod">
          <ac:chgData name="一義" userId="195a54d5-f80e-4483-966f-7615df73a6d3" providerId="ADAL" clId="{C0B15CBF-C673-4FF0-877F-D163933E2433}" dt="2021-07-29T13:08:42.678" v="21432" actId="164"/>
          <ac:spMkLst>
            <pc:docMk/>
            <pc:sldMk cId="1762742575" sldId="300"/>
            <ac:spMk id="7" creationId="{16E20741-67DE-472E-8EAB-D6694C5EA6A7}"/>
          </ac:spMkLst>
        </pc:spChg>
        <pc:spChg chg="add mod">
          <ac:chgData name="一義" userId="195a54d5-f80e-4483-966f-7615df73a6d3" providerId="ADAL" clId="{C0B15CBF-C673-4FF0-877F-D163933E2433}" dt="2021-07-29T13:12:20.780" v="21581" actId="1076"/>
          <ac:spMkLst>
            <pc:docMk/>
            <pc:sldMk cId="1762742575" sldId="300"/>
            <ac:spMk id="11" creationId="{A1865500-E4E9-49EF-8ADC-DC38751362A5}"/>
          </ac:spMkLst>
        </pc:spChg>
        <pc:spChg chg="add mod">
          <ac:chgData name="一義" userId="195a54d5-f80e-4483-966f-7615df73a6d3" providerId="ADAL" clId="{C0B15CBF-C673-4FF0-877F-D163933E2433}" dt="2021-07-29T13:12:16.289" v="21580" actId="1076"/>
          <ac:spMkLst>
            <pc:docMk/>
            <pc:sldMk cId="1762742575" sldId="300"/>
            <ac:spMk id="13" creationId="{6964C7FF-3B70-4187-B026-DFF3ED98826E}"/>
          </ac:spMkLst>
        </pc:spChg>
        <pc:grpChg chg="add mod">
          <ac:chgData name="一義" userId="195a54d5-f80e-4483-966f-7615df73a6d3" providerId="ADAL" clId="{C0B15CBF-C673-4FF0-877F-D163933E2433}" dt="2021-07-29T13:12:00.922" v="21575" actId="1076"/>
          <ac:grpSpMkLst>
            <pc:docMk/>
            <pc:sldMk cId="1762742575" sldId="300"/>
            <ac:grpSpMk id="8" creationId="{4FD6D87F-D3F7-498C-A205-7166D6380537}"/>
          </ac:grpSpMkLst>
        </pc:grpChg>
        <pc:picChg chg="add mod">
          <ac:chgData name="一義" userId="195a54d5-f80e-4483-966f-7615df73a6d3" providerId="ADAL" clId="{C0B15CBF-C673-4FF0-877F-D163933E2433}" dt="2021-07-29T13:08:42.678" v="21432" actId="164"/>
          <ac:picMkLst>
            <pc:docMk/>
            <pc:sldMk cId="1762742575" sldId="300"/>
            <ac:picMk id="6" creationId="{E617EE03-8E6D-4033-86C0-7FBD084DF840}"/>
          </ac:picMkLst>
        </pc:picChg>
        <pc:cxnChg chg="add mod">
          <ac:chgData name="一義" userId="195a54d5-f80e-4483-966f-7615df73a6d3" providerId="ADAL" clId="{C0B15CBF-C673-4FF0-877F-D163933E2433}" dt="2021-07-29T13:12:03.866" v="21576" actId="1076"/>
          <ac:cxnSpMkLst>
            <pc:docMk/>
            <pc:sldMk cId="1762742575" sldId="300"/>
            <ac:cxnSpMk id="9" creationId="{3AC23359-7454-4F53-B071-4581D5176E51}"/>
          </ac:cxnSpMkLst>
        </pc:cxnChg>
        <pc:cxnChg chg="add mod">
          <ac:chgData name="一義" userId="195a54d5-f80e-4483-966f-7615df73a6d3" providerId="ADAL" clId="{C0B15CBF-C673-4FF0-877F-D163933E2433}" dt="2021-07-29T13:12:09.704" v="21578" actId="14100"/>
          <ac:cxnSpMkLst>
            <pc:docMk/>
            <pc:sldMk cId="1762742575" sldId="300"/>
            <ac:cxnSpMk id="10" creationId="{0809D135-8E96-4406-AD1D-B3E2E00D16BB}"/>
          </ac:cxnSpMkLst>
        </pc:cxnChg>
        <pc:cxnChg chg="add mod">
          <ac:chgData name="一義" userId="195a54d5-f80e-4483-966f-7615df73a6d3" providerId="ADAL" clId="{C0B15CBF-C673-4FF0-877F-D163933E2433}" dt="2021-07-29T13:12:16.289" v="21580" actId="1076"/>
          <ac:cxnSpMkLst>
            <pc:docMk/>
            <pc:sldMk cId="1762742575" sldId="300"/>
            <ac:cxnSpMk id="14" creationId="{81B27E2E-9287-4CE9-A279-DF745753186E}"/>
          </ac:cxnSpMkLst>
        </pc:cxnChg>
        <pc:cxnChg chg="add mod">
          <ac:chgData name="一義" userId="195a54d5-f80e-4483-966f-7615df73a6d3" providerId="ADAL" clId="{C0B15CBF-C673-4FF0-877F-D163933E2433}" dt="2021-07-29T13:12:30.126" v="21584" actId="14100"/>
          <ac:cxnSpMkLst>
            <pc:docMk/>
            <pc:sldMk cId="1762742575" sldId="300"/>
            <ac:cxnSpMk id="21" creationId="{FE5E163A-08DC-462A-99B1-B77578E46470}"/>
          </ac:cxnSpMkLst>
        </pc:cxnChg>
      </pc:sldChg>
      <pc:sldChg chg="addSp modSp new mod">
        <pc:chgData name="一義" userId="195a54d5-f80e-4483-966f-7615df73a6d3" providerId="ADAL" clId="{C0B15CBF-C673-4FF0-877F-D163933E2433}" dt="2021-07-29T13:43:57.195" v="23021" actId="1076"/>
        <pc:sldMkLst>
          <pc:docMk/>
          <pc:sldMk cId="329065095" sldId="301"/>
        </pc:sldMkLst>
        <pc:spChg chg="mod">
          <ac:chgData name="一義" userId="195a54d5-f80e-4483-966f-7615df73a6d3" providerId="ADAL" clId="{C0B15CBF-C673-4FF0-877F-D163933E2433}" dt="2021-07-29T13:19:01.170" v="22294"/>
          <ac:spMkLst>
            <pc:docMk/>
            <pc:sldMk cId="329065095" sldId="301"/>
            <ac:spMk id="2" creationId="{1EFAD3F2-C98A-421C-A82D-DE760AFF3532}"/>
          </ac:spMkLst>
        </pc:spChg>
        <pc:spChg chg="mod">
          <ac:chgData name="一義" userId="195a54d5-f80e-4483-966f-7615df73a6d3" providerId="ADAL" clId="{C0B15CBF-C673-4FF0-877F-D163933E2433}" dt="2021-07-29T13:43:48.812" v="23017" actId="14100"/>
          <ac:spMkLst>
            <pc:docMk/>
            <pc:sldMk cId="329065095" sldId="301"/>
            <ac:spMk id="3" creationId="{952879C5-E4F2-4E4C-B639-53FB5C0FAA12}"/>
          </ac:spMkLst>
        </pc:spChg>
        <pc:spChg chg="add mod">
          <ac:chgData name="一義" userId="195a54d5-f80e-4483-966f-7615df73a6d3" providerId="ADAL" clId="{C0B15CBF-C673-4FF0-877F-D163933E2433}" dt="2021-07-29T13:43:50.919" v="23018" actId="164"/>
          <ac:spMkLst>
            <pc:docMk/>
            <pc:sldMk cId="329065095" sldId="301"/>
            <ac:spMk id="7" creationId="{DC03168F-FEE5-4582-BC71-6951EC15AB6A}"/>
          </ac:spMkLst>
        </pc:spChg>
        <pc:grpChg chg="add mod">
          <ac:chgData name="一義" userId="195a54d5-f80e-4483-966f-7615df73a6d3" providerId="ADAL" clId="{C0B15CBF-C673-4FF0-877F-D163933E2433}" dt="2021-07-29T13:43:57.195" v="23021" actId="1076"/>
          <ac:grpSpMkLst>
            <pc:docMk/>
            <pc:sldMk cId="329065095" sldId="301"/>
            <ac:grpSpMk id="8" creationId="{65283FEC-6856-4388-B2FD-A07CBD9E7C1F}"/>
          </ac:grpSpMkLst>
        </pc:grpChg>
        <pc:picChg chg="add mod">
          <ac:chgData name="一義" userId="195a54d5-f80e-4483-966f-7615df73a6d3" providerId="ADAL" clId="{C0B15CBF-C673-4FF0-877F-D163933E2433}" dt="2021-07-29T13:43:50.919" v="23018" actId="164"/>
          <ac:picMkLst>
            <pc:docMk/>
            <pc:sldMk cId="329065095" sldId="301"/>
            <ac:picMk id="6" creationId="{60557B1A-7EEB-4A00-9D7A-E9693E3F4F05}"/>
          </ac:picMkLst>
        </pc:picChg>
      </pc:sldChg>
      <pc:sldChg chg="addSp delSp modSp new mod">
        <pc:chgData name="一義" userId="195a54d5-f80e-4483-966f-7615df73a6d3" providerId="ADAL" clId="{C0B15CBF-C673-4FF0-877F-D163933E2433}" dt="2021-07-29T13:33:49.352" v="22546" actId="14100"/>
        <pc:sldMkLst>
          <pc:docMk/>
          <pc:sldMk cId="4078364985" sldId="302"/>
        </pc:sldMkLst>
        <pc:spChg chg="mod">
          <ac:chgData name="一義" userId="195a54d5-f80e-4483-966f-7615df73a6d3" providerId="ADAL" clId="{C0B15CBF-C673-4FF0-877F-D163933E2433}" dt="2021-07-29T13:32:14.884" v="22408"/>
          <ac:spMkLst>
            <pc:docMk/>
            <pc:sldMk cId="4078364985" sldId="302"/>
            <ac:spMk id="2" creationId="{9F649B51-FA2C-4CA2-B45C-5235BD872AAB}"/>
          </ac:spMkLst>
        </pc:spChg>
        <pc:spChg chg="del">
          <ac:chgData name="一義" userId="195a54d5-f80e-4483-966f-7615df73a6d3" providerId="ADAL" clId="{C0B15CBF-C673-4FF0-877F-D163933E2433}" dt="2021-07-29T13:31:47.552" v="22354" actId="478"/>
          <ac:spMkLst>
            <pc:docMk/>
            <pc:sldMk cId="4078364985" sldId="302"/>
            <ac:spMk id="3" creationId="{0077C60B-DB17-426C-B923-A3C08418A948}"/>
          </ac:spMkLst>
        </pc:spChg>
        <pc:spChg chg="add mod">
          <ac:chgData name="一義" userId="195a54d5-f80e-4483-966f-7615df73a6d3" providerId="ADAL" clId="{C0B15CBF-C673-4FF0-877F-D163933E2433}" dt="2021-07-29T13:32:57.349" v="22529" actId="1076"/>
          <ac:spMkLst>
            <pc:docMk/>
            <pc:sldMk cId="4078364985" sldId="302"/>
            <ac:spMk id="7" creationId="{2D312B5B-BBE3-4DAA-AE73-F30906B416CA}"/>
          </ac:spMkLst>
        </pc:spChg>
        <pc:picChg chg="add mod">
          <ac:chgData name="一義" userId="195a54d5-f80e-4483-966f-7615df73a6d3" providerId="ADAL" clId="{C0B15CBF-C673-4FF0-877F-D163933E2433}" dt="2021-07-29T13:33:00.510" v="22530" actId="14100"/>
          <ac:picMkLst>
            <pc:docMk/>
            <pc:sldMk cId="4078364985" sldId="302"/>
            <ac:picMk id="6" creationId="{6EDC09A0-5267-416E-9FA0-5E05B07DAED5}"/>
          </ac:picMkLst>
        </pc:picChg>
        <pc:cxnChg chg="add mod">
          <ac:chgData name="一義" userId="195a54d5-f80e-4483-966f-7615df73a6d3" providerId="ADAL" clId="{C0B15CBF-C673-4FF0-877F-D163933E2433}" dt="2021-07-29T13:33:49.352" v="22546" actId="14100"/>
          <ac:cxnSpMkLst>
            <pc:docMk/>
            <pc:sldMk cId="4078364985" sldId="302"/>
            <ac:cxnSpMk id="8" creationId="{46DC5648-21B2-42CF-9F6C-F45B1CF376B0}"/>
          </ac:cxnSpMkLst>
        </pc:cxnChg>
        <pc:cxnChg chg="add mod">
          <ac:chgData name="一義" userId="195a54d5-f80e-4483-966f-7615df73a6d3" providerId="ADAL" clId="{C0B15CBF-C673-4FF0-877F-D163933E2433}" dt="2021-07-29T13:33:49.352" v="22546" actId="14100"/>
          <ac:cxnSpMkLst>
            <pc:docMk/>
            <pc:sldMk cId="4078364985" sldId="302"/>
            <ac:cxnSpMk id="10" creationId="{1D9E8EC9-C204-417E-BB85-97C83F674B3F}"/>
          </ac:cxnSpMkLst>
        </pc:cxnChg>
        <pc:cxnChg chg="add mod">
          <ac:chgData name="一義" userId="195a54d5-f80e-4483-966f-7615df73a6d3" providerId="ADAL" clId="{C0B15CBF-C673-4FF0-877F-D163933E2433}" dt="2021-07-29T13:33:49.352" v="22546" actId="14100"/>
          <ac:cxnSpMkLst>
            <pc:docMk/>
            <pc:sldMk cId="4078364985" sldId="302"/>
            <ac:cxnSpMk id="11" creationId="{ABB56D9F-CA31-4B0F-8E38-D25C5CD83893}"/>
          </ac:cxnSpMkLst>
        </pc:cxnChg>
        <pc:cxnChg chg="add mod">
          <ac:chgData name="一義" userId="195a54d5-f80e-4483-966f-7615df73a6d3" providerId="ADAL" clId="{C0B15CBF-C673-4FF0-877F-D163933E2433}" dt="2021-07-29T13:33:49.352" v="22546" actId="14100"/>
          <ac:cxnSpMkLst>
            <pc:docMk/>
            <pc:sldMk cId="4078364985" sldId="302"/>
            <ac:cxnSpMk id="12" creationId="{1D4B8388-BAA4-4D42-80FE-734B7318187D}"/>
          </ac:cxnSpMkLst>
        </pc:cxnChg>
      </pc:sldChg>
      <pc:sldChg chg="modSp new mod">
        <pc:chgData name="一義" userId="195a54d5-f80e-4483-966f-7615df73a6d3" providerId="ADAL" clId="{C0B15CBF-C673-4FF0-877F-D163933E2433}" dt="2021-08-03T05:42:26.931" v="26948" actId="11"/>
        <pc:sldMkLst>
          <pc:docMk/>
          <pc:sldMk cId="854139085" sldId="303"/>
        </pc:sldMkLst>
        <pc:spChg chg="mod">
          <ac:chgData name="一義" userId="195a54d5-f80e-4483-966f-7615df73a6d3" providerId="ADAL" clId="{C0B15CBF-C673-4FF0-877F-D163933E2433}" dt="2021-07-29T13:52:44.733" v="24453" actId="255"/>
          <ac:spMkLst>
            <pc:docMk/>
            <pc:sldMk cId="854139085" sldId="303"/>
            <ac:spMk id="2" creationId="{6924A7B6-46E4-46F1-B2A9-485D3DEC7387}"/>
          </ac:spMkLst>
        </pc:spChg>
        <pc:spChg chg="mod">
          <ac:chgData name="一義" userId="195a54d5-f80e-4483-966f-7615df73a6d3" providerId="ADAL" clId="{C0B15CBF-C673-4FF0-877F-D163933E2433}" dt="2021-08-03T05:42:26.931" v="26948" actId="11"/>
          <ac:spMkLst>
            <pc:docMk/>
            <pc:sldMk cId="854139085" sldId="303"/>
            <ac:spMk id="3" creationId="{F74C5BDF-9AD9-48EF-AAC8-05B2001F6479}"/>
          </ac:spMkLst>
        </pc:spChg>
        <pc:spChg chg="mod">
          <ac:chgData name="一義" userId="195a54d5-f80e-4483-966f-7615df73a6d3" providerId="ADAL" clId="{C0B15CBF-C673-4FF0-877F-D163933E2433}" dt="2021-07-29T13:52:27.931" v="24445" actId="404"/>
          <ac:spMkLst>
            <pc:docMk/>
            <pc:sldMk cId="854139085" sldId="303"/>
            <ac:spMk id="4" creationId="{D91DDB32-55ED-4555-A2F2-C0A35EB9EA8A}"/>
          </ac:spMkLst>
        </pc:spChg>
      </pc:sldChg>
      <pc:sldChg chg="addSp modSp new mod ord">
        <pc:chgData name="一義" userId="195a54d5-f80e-4483-966f-7615df73a6d3" providerId="ADAL" clId="{C0B15CBF-C673-4FF0-877F-D163933E2433}" dt="2021-08-03T05:45:53.378" v="27016" actId="404"/>
        <pc:sldMkLst>
          <pc:docMk/>
          <pc:sldMk cId="2641364883" sldId="304"/>
        </pc:sldMkLst>
        <pc:spChg chg="mod">
          <ac:chgData name="一義" userId="195a54d5-f80e-4483-966f-7615df73a6d3" providerId="ADAL" clId="{C0B15CBF-C673-4FF0-877F-D163933E2433}" dt="2021-07-29T14:00:25.283" v="24908" actId="14100"/>
          <ac:spMkLst>
            <pc:docMk/>
            <pc:sldMk cId="2641364883" sldId="304"/>
            <ac:spMk id="2" creationId="{60F23E82-1CAA-4AA8-B9C3-6231C3CE6D1D}"/>
          </ac:spMkLst>
        </pc:spChg>
        <pc:spChg chg="mod">
          <ac:chgData name="一義" userId="195a54d5-f80e-4483-966f-7615df73a6d3" providerId="ADAL" clId="{C0B15CBF-C673-4FF0-877F-D163933E2433}" dt="2021-08-03T05:45:53.378" v="27016" actId="404"/>
          <ac:spMkLst>
            <pc:docMk/>
            <pc:sldMk cId="2641364883" sldId="304"/>
            <ac:spMk id="3" creationId="{99C9E629-478C-499C-8657-1329B9424FF2}"/>
          </ac:spMkLst>
        </pc:spChg>
        <pc:picChg chg="add mod">
          <ac:chgData name="一義" userId="195a54d5-f80e-4483-966f-7615df73a6d3" providerId="ADAL" clId="{C0B15CBF-C673-4FF0-877F-D163933E2433}" dt="2021-07-29T14:08:38.389" v="25342" actId="1076"/>
          <ac:picMkLst>
            <pc:docMk/>
            <pc:sldMk cId="2641364883" sldId="304"/>
            <ac:picMk id="6" creationId="{64F88F00-8CBD-41A7-A661-15450B543BEE}"/>
          </ac:picMkLst>
        </pc:picChg>
      </pc:sldChg>
      <pc:sldChg chg="modSp new mod">
        <pc:chgData name="一義" userId="195a54d5-f80e-4483-966f-7615df73a6d3" providerId="ADAL" clId="{C0B15CBF-C673-4FF0-877F-D163933E2433}" dt="2021-08-03T06:25:16.198" v="29377" actId="207"/>
        <pc:sldMkLst>
          <pc:docMk/>
          <pc:sldMk cId="3631068524" sldId="305"/>
        </pc:sldMkLst>
        <pc:spChg chg="mod">
          <ac:chgData name="一義" userId="195a54d5-f80e-4483-966f-7615df73a6d3" providerId="ADAL" clId="{C0B15CBF-C673-4FF0-877F-D163933E2433}" dt="2021-08-03T06:13:10.464" v="28011" actId="20577"/>
          <ac:spMkLst>
            <pc:docMk/>
            <pc:sldMk cId="3631068524" sldId="305"/>
            <ac:spMk id="2" creationId="{BD03CE2D-4F8A-4A75-869D-F4B76704F45E}"/>
          </ac:spMkLst>
        </pc:spChg>
        <pc:spChg chg="mod">
          <ac:chgData name="一義" userId="195a54d5-f80e-4483-966f-7615df73a6d3" providerId="ADAL" clId="{C0B15CBF-C673-4FF0-877F-D163933E2433}" dt="2021-08-03T06:25:16.198" v="29377" actId="207"/>
          <ac:spMkLst>
            <pc:docMk/>
            <pc:sldMk cId="3631068524" sldId="305"/>
            <ac:spMk id="3" creationId="{B0EBD62A-DEBF-457B-89AB-55F57D966CF7}"/>
          </ac:spMkLst>
        </pc:spChg>
      </pc:sldChg>
      <pc:sldChg chg="addSp delSp modSp new mod">
        <pc:chgData name="一義" userId="195a54d5-f80e-4483-966f-7615df73a6d3" providerId="ADAL" clId="{C0B15CBF-C673-4FF0-877F-D163933E2433}" dt="2021-08-03T06:24:43.416" v="29376" actId="20577"/>
        <pc:sldMkLst>
          <pc:docMk/>
          <pc:sldMk cId="1714995879" sldId="306"/>
        </pc:sldMkLst>
        <pc:spChg chg="mod">
          <ac:chgData name="一義" userId="195a54d5-f80e-4483-966f-7615df73a6d3" providerId="ADAL" clId="{C0B15CBF-C673-4FF0-877F-D163933E2433}" dt="2021-08-03T06:22:30.272" v="28961" actId="20577"/>
          <ac:spMkLst>
            <pc:docMk/>
            <pc:sldMk cId="1714995879" sldId="306"/>
            <ac:spMk id="2" creationId="{CD330364-8207-48B5-8DA8-A82175ED4917}"/>
          </ac:spMkLst>
        </pc:spChg>
        <pc:spChg chg="mod">
          <ac:chgData name="一義" userId="195a54d5-f80e-4483-966f-7615df73a6d3" providerId="ADAL" clId="{C0B15CBF-C673-4FF0-877F-D163933E2433}" dt="2021-08-03T06:24:43.416" v="29376" actId="20577"/>
          <ac:spMkLst>
            <pc:docMk/>
            <pc:sldMk cId="1714995879" sldId="306"/>
            <ac:spMk id="3" creationId="{9BD33CDA-CFC2-4211-AE37-266554917F8E}"/>
          </ac:spMkLst>
        </pc:spChg>
        <pc:grpChg chg="add del mod">
          <ac:chgData name="一義" userId="195a54d5-f80e-4483-966f-7615df73a6d3" providerId="ADAL" clId="{C0B15CBF-C673-4FF0-877F-D163933E2433}" dt="2021-08-03T06:17:49.694" v="28473" actId="165"/>
          <ac:grpSpMkLst>
            <pc:docMk/>
            <pc:sldMk cId="1714995879" sldId="306"/>
            <ac:grpSpMk id="5" creationId="{AD7B2B6F-3AF0-40CA-AA0A-33DB7558E40F}"/>
          </ac:grpSpMkLst>
        </pc:grpChg>
        <pc:grpChg chg="add mod">
          <ac:chgData name="一義" userId="195a54d5-f80e-4483-966f-7615df73a6d3" providerId="ADAL" clId="{C0B15CBF-C673-4FF0-877F-D163933E2433}" dt="2021-08-03T06:24:38.047" v="29371" actId="1076"/>
          <ac:grpSpMkLst>
            <pc:docMk/>
            <pc:sldMk cId="1714995879" sldId="306"/>
            <ac:grpSpMk id="9" creationId="{2F4212BB-64E7-4EB0-9648-3C4CAB2609FF}"/>
          </ac:grpSpMkLst>
        </pc:grpChg>
        <pc:picChg chg="add del mod topLvl">
          <ac:chgData name="一義" userId="195a54d5-f80e-4483-966f-7615df73a6d3" providerId="ADAL" clId="{C0B15CBF-C673-4FF0-877F-D163933E2433}" dt="2021-08-03T06:18:15.602" v="28481" actId="164"/>
          <ac:picMkLst>
            <pc:docMk/>
            <pc:sldMk cId="1714995879" sldId="306"/>
            <ac:picMk id="6" creationId="{0E731731-B667-40C3-8F36-7A608CDFFB7D}"/>
          </ac:picMkLst>
        </pc:picChg>
        <pc:cxnChg chg="add del mod topLvl">
          <ac:chgData name="一義" userId="195a54d5-f80e-4483-966f-7615df73a6d3" providerId="ADAL" clId="{C0B15CBF-C673-4FF0-877F-D163933E2433}" dt="2021-08-03T06:18:15.602" v="28481" actId="164"/>
          <ac:cxnSpMkLst>
            <pc:docMk/>
            <pc:sldMk cId="1714995879" sldId="306"/>
            <ac:cxnSpMk id="7" creationId="{29C8AC52-E20C-4AB3-8418-7E4C17260AF4}"/>
          </ac:cxnSpMkLst>
        </pc:cxnChg>
      </pc:sldChg>
      <pc:sldChg chg="modSp new mod">
        <pc:chgData name="一義" userId="195a54d5-f80e-4483-966f-7615df73a6d3" providerId="ADAL" clId="{C0B15CBF-C673-4FF0-877F-D163933E2433}" dt="2021-08-03T06:31:52.098" v="30197"/>
        <pc:sldMkLst>
          <pc:docMk/>
          <pc:sldMk cId="3120025423" sldId="307"/>
        </pc:sldMkLst>
        <pc:spChg chg="mod">
          <ac:chgData name="一義" userId="195a54d5-f80e-4483-966f-7615df73a6d3" providerId="ADAL" clId="{C0B15CBF-C673-4FF0-877F-D163933E2433}" dt="2021-08-03T06:26:19.321" v="29491"/>
          <ac:spMkLst>
            <pc:docMk/>
            <pc:sldMk cId="3120025423" sldId="307"/>
            <ac:spMk id="2" creationId="{3780BBB7-71DD-494C-AEAD-0322B1192495}"/>
          </ac:spMkLst>
        </pc:spChg>
        <pc:spChg chg="mod">
          <ac:chgData name="一義" userId="195a54d5-f80e-4483-966f-7615df73a6d3" providerId="ADAL" clId="{C0B15CBF-C673-4FF0-877F-D163933E2433}" dt="2021-08-03T06:31:52.098" v="30197"/>
          <ac:spMkLst>
            <pc:docMk/>
            <pc:sldMk cId="3120025423" sldId="307"/>
            <ac:spMk id="3" creationId="{B6B484D6-95BC-42C0-99D6-AB1583D17732}"/>
          </ac:spMkLst>
        </pc:spChg>
      </pc:sldChg>
      <pc:sldMasterChg chg="delSp modSp mod modSldLayout">
        <pc:chgData name="一義" userId="195a54d5-f80e-4483-966f-7615df73a6d3" providerId="ADAL" clId="{C0B15CBF-C673-4FF0-877F-D163933E2433}" dt="2021-08-03T05:16:38.594" v="26390" actId="14100"/>
        <pc:sldMasterMkLst>
          <pc:docMk/>
          <pc:sldMasterMk cId="2390201625" sldId="2147483648"/>
        </pc:sldMasterMkLst>
        <pc:spChg chg="mod">
          <ac:chgData name="一義" userId="195a54d5-f80e-4483-966f-7615df73a6d3" providerId="ADAL" clId="{C0B15CBF-C673-4FF0-877F-D163933E2433}" dt="2021-08-03T05:16:16.648" v="26383" actId="14100"/>
          <ac:spMkLst>
            <pc:docMk/>
            <pc:sldMasterMk cId="2390201625" sldId="2147483648"/>
            <ac:spMk id="2" creationId="{682AEBE5-B9AD-42AB-B832-9FD6DB967518}"/>
          </ac:spMkLst>
        </pc:spChg>
        <pc:spChg chg="mod">
          <ac:chgData name="一義" userId="195a54d5-f80e-4483-966f-7615df73a6d3" providerId="ADAL" clId="{C0B15CBF-C673-4FF0-877F-D163933E2433}" dt="2021-08-03T05:16:38.594" v="26390" actId="14100"/>
          <ac:spMkLst>
            <pc:docMk/>
            <pc:sldMasterMk cId="2390201625" sldId="2147483648"/>
            <ac:spMk id="3" creationId="{B18FDFDA-4B1A-49C4-8585-2D3B86734DB2}"/>
          </ac:spMkLst>
        </pc:spChg>
        <pc:spChg chg="del">
          <ac:chgData name="一義" userId="195a54d5-f80e-4483-966f-7615df73a6d3" providerId="ADAL" clId="{C0B15CBF-C673-4FF0-877F-D163933E2433}" dt="2021-08-03T05:16:25.096" v="26386" actId="478"/>
          <ac:spMkLst>
            <pc:docMk/>
            <pc:sldMasterMk cId="2390201625" sldId="2147483648"/>
            <ac:spMk id="4" creationId="{D562E083-07B1-4E98-AD1B-A3F47DA93FD2}"/>
          </ac:spMkLst>
        </pc:spChg>
        <pc:spChg chg="del">
          <ac:chgData name="一義" userId="195a54d5-f80e-4483-966f-7615df73a6d3" providerId="ADAL" clId="{C0B15CBF-C673-4FF0-877F-D163933E2433}" dt="2021-08-03T05:16:26.573" v="26387" actId="478"/>
          <ac:spMkLst>
            <pc:docMk/>
            <pc:sldMasterMk cId="2390201625" sldId="2147483648"/>
            <ac:spMk id="5" creationId="{38CCFBE5-99E7-4D2D-957A-BE7AA69421C2}"/>
          </ac:spMkLst>
        </pc:spChg>
        <pc:spChg chg="mod">
          <ac:chgData name="一義" userId="195a54d5-f80e-4483-966f-7615df73a6d3" providerId="ADAL" clId="{C0B15CBF-C673-4FF0-877F-D163933E2433}" dt="2021-08-03T05:16:34.330" v="26389" actId="1076"/>
          <ac:spMkLst>
            <pc:docMk/>
            <pc:sldMasterMk cId="2390201625" sldId="2147483648"/>
            <ac:spMk id="6" creationId="{BC718325-5614-4E62-9DFB-E294FE3BFB1E}"/>
          </ac:spMkLst>
        </pc:spChg>
        <pc:sldLayoutChg chg="addSp delSp modSp mod">
          <pc:chgData name="一義" userId="195a54d5-f80e-4483-966f-7615df73a6d3" providerId="ADAL" clId="{C0B15CBF-C673-4FF0-877F-D163933E2433}" dt="2021-07-27T16:09:07.578" v="14061" actId="1076"/>
          <pc:sldLayoutMkLst>
            <pc:docMk/>
            <pc:sldMasterMk cId="2390201625" sldId="2147483648"/>
            <pc:sldLayoutMk cId="746324755" sldId="2147483650"/>
          </pc:sldLayoutMkLst>
          <pc:spChg chg="del">
            <ac:chgData name="一義" userId="195a54d5-f80e-4483-966f-7615df73a6d3" providerId="ADAL" clId="{C0B15CBF-C673-4FF0-877F-D163933E2433}" dt="2021-07-27T16:07:39.716" v="14045" actId="478"/>
            <ac:spMkLst>
              <pc:docMk/>
              <pc:sldMasterMk cId="2390201625" sldId="2147483648"/>
              <pc:sldLayoutMk cId="746324755" sldId="2147483650"/>
              <ac:spMk id="4" creationId="{339BAADF-E9D4-46C8-98FC-4D545319122E}"/>
            </ac:spMkLst>
          </pc:spChg>
          <pc:spChg chg="del">
            <ac:chgData name="一義" userId="195a54d5-f80e-4483-966f-7615df73a6d3" providerId="ADAL" clId="{C0B15CBF-C673-4FF0-877F-D163933E2433}" dt="2021-07-27T16:07:43.404" v="14046" actId="478"/>
            <ac:spMkLst>
              <pc:docMk/>
              <pc:sldMasterMk cId="2390201625" sldId="2147483648"/>
              <pc:sldLayoutMk cId="746324755" sldId="2147483650"/>
              <ac:spMk id="5" creationId="{4D198793-ACD9-4F6A-8418-F5833B025EE5}"/>
            </ac:spMkLst>
          </pc:spChg>
          <pc:picChg chg="add mod">
            <ac:chgData name="一義" userId="195a54d5-f80e-4483-966f-7615df73a6d3" providerId="ADAL" clId="{C0B15CBF-C673-4FF0-877F-D163933E2433}" dt="2021-07-27T16:09:07.578" v="14061" actId="1076"/>
            <ac:picMkLst>
              <pc:docMk/>
              <pc:sldMasterMk cId="2390201625" sldId="2147483648"/>
              <pc:sldLayoutMk cId="746324755" sldId="2147483650"/>
              <ac:picMk id="7" creationId="{4B595B02-597E-40E1-9F8E-5F31217DECC7}"/>
            </ac:picMkLst>
          </pc:picChg>
        </pc:sldLayoutChg>
        <pc:sldLayoutChg chg="addSp delSp modSp mod">
          <pc:chgData name="一義" userId="195a54d5-f80e-4483-966f-7615df73a6d3" providerId="ADAL" clId="{C0B15CBF-C673-4FF0-877F-D163933E2433}" dt="2021-07-27T16:09:55.552" v="14065" actId="478"/>
          <pc:sldLayoutMkLst>
            <pc:docMk/>
            <pc:sldMasterMk cId="2390201625" sldId="2147483648"/>
            <pc:sldLayoutMk cId="2656751086" sldId="2147483651"/>
          </pc:sldLayoutMkLst>
          <pc:spChg chg="del">
            <ac:chgData name="一義" userId="195a54d5-f80e-4483-966f-7615df73a6d3" providerId="ADAL" clId="{C0B15CBF-C673-4FF0-877F-D163933E2433}" dt="2021-07-27T16:09:48.566" v="14062"/>
            <ac:spMkLst>
              <pc:docMk/>
              <pc:sldMasterMk cId="2390201625" sldId="2147483648"/>
              <pc:sldLayoutMk cId="2656751086" sldId="2147483651"/>
              <ac:spMk id="4" creationId="{C810D2A2-0174-46A7-8368-836532DCF5D5}"/>
            </ac:spMkLst>
          </pc:spChg>
          <pc:spChg chg="del">
            <ac:chgData name="一義" userId="195a54d5-f80e-4483-966f-7615df73a6d3" providerId="ADAL" clId="{C0B15CBF-C673-4FF0-877F-D163933E2433}" dt="2021-07-27T16:09:48.566" v="14062"/>
            <ac:spMkLst>
              <pc:docMk/>
              <pc:sldMasterMk cId="2390201625" sldId="2147483648"/>
              <pc:sldLayoutMk cId="2656751086" sldId="2147483651"/>
              <ac:spMk id="5" creationId="{59323398-BCAF-4906-A313-5DE224439DA6}"/>
            </ac:spMkLst>
          </pc:spChg>
          <pc:spChg chg="del">
            <ac:chgData name="一義" userId="195a54d5-f80e-4483-966f-7615df73a6d3" providerId="ADAL" clId="{C0B15CBF-C673-4FF0-877F-D163933E2433}" dt="2021-07-27T16:09:48.566" v="14062"/>
            <ac:spMkLst>
              <pc:docMk/>
              <pc:sldMasterMk cId="2390201625" sldId="2147483648"/>
              <pc:sldLayoutMk cId="2656751086" sldId="2147483651"/>
              <ac:spMk id="6" creationId="{F28846B7-26BE-4511-86E1-A9F6F32FBAB4}"/>
            </ac:spMkLst>
          </pc:spChg>
          <pc:spChg chg="add del mod">
            <ac:chgData name="一義" userId="195a54d5-f80e-4483-966f-7615df73a6d3" providerId="ADAL" clId="{C0B15CBF-C673-4FF0-877F-D163933E2433}" dt="2021-07-27T16:09:54.168" v="14064" actId="478"/>
            <ac:spMkLst>
              <pc:docMk/>
              <pc:sldMasterMk cId="2390201625" sldId="2147483648"/>
              <pc:sldLayoutMk cId="2656751086" sldId="2147483651"/>
              <ac:spMk id="7" creationId="{B2C27571-84EC-41D5-A691-11EB1811B4AD}"/>
            </ac:spMkLst>
          </pc:spChg>
          <pc:spChg chg="add del mod">
            <ac:chgData name="一義" userId="195a54d5-f80e-4483-966f-7615df73a6d3" providerId="ADAL" clId="{C0B15CBF-C673-4FF0-877F-D163933E2433}" dt="2021-07-27T16:09:55.552" v="14065" actId="478"/>
            <ac:spMkLst>
              <pc:docMk/>
              <pc:sldMasterMk cId="2390201625" sldId="2147483648"/>
              <pc:sldLayoutMk cId="2656751086" sldId="2147483651"/>
              <ac:spMk id="8" creationId="{7046BA48-2A0C-4C8F-9EA6-7A29F8848CF8}"/>
            </ac:spMkLst>
          </pc:spChg>
          <pc:spChg chg="add mod">
            <ac:chgData name="一義" userId="195a54d5-f80e-4483-966f-7615df73a6d3" providerId="ADAL" clId="{C0B15CBF-C673-4FF0-877F-D163933E2433}" dt="2021-07-27T16:09:49.213" v="14063"/>
            <ac:spMkLst>
              <pc:docMk/>
              <pc:sldMasterMk cId="2390201625" sldId="2147483648"/>
              <pc:sldLayoutMk cId="2656751086" sldId="2147483651"/>
              <ac:spMk id="9" creationId="{611C491F-8834-4A2D-917F-4F158B206D3A}"/>
            </ac:spMkLst>
          </pc:spChg>
        </pc:sldLayoutChg>
      </pc:sldMaster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1-07-27T17:39:13.726" idx="1">
    <p:pos x="10" y="10"/>
    <p:text/>
    <p:extLst>
      <p:ext uri="{C676402C-5697-4E1C-873F-D02D1690AC5C}">
        <p15:threadingInfo xmlns:p15="http://schemas.microsoft.com/office/powerpoint/2012/main" timeZoneBias="-5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CC6124-E51B-4C45-A16F-B6A70F3D8A0A}" type="datetimeFigureOut">
              <a:rPr kumimoji="1" lang="ja-JP" altLang="en-US" smtClean="0"/>
              <a:t>2021/8/3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7D3ADF-5EA5-4A9A-961A-2E073AAC26B9}" type="slidenum">
              <a:rPr kumimoji="1" lang="ja-JP" altLang="en-US" smtClean="0"/>
              <a:t>‹#›</a:t>
            </a:fld>
            <a:endParaRPr kumimoji="1" lang="ja-JP" altLang="en-US"/>
          </a:p>
        </p:txBody>
      </p:sp>
    </p:spTree>
    <p:extLst>
      <p:ext uri="{BB962C8B-B14F-4D97-AF65-F5344CB8AC3E}">
        <p14:creationId xmlns:p14="http://schemas.microsoft.com/office/powerpoint/2010/main" val="316579680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27D3ADF-5EA5-4A9A-961A-2E073AAC26B9}" type="slidenum">
              <a:rPr kumimoji="1" lang="ja-JP" altLang="en-US" smtClean="0"/>
              <a:t>8</a:t>
            </a:fld>
            <a:endParaRPr kumimoji="1" lang="ja-JP" altLang="en-US"/>
          </a:p>
        </p:txBody>
      </p:sp>
    </p:spTree>
    <p:extLst>
      <p:ext uri="{BB962C8B-B14F-4D97-AF65-F5344CB8AC3E}">
        <p14:creationId xmlns:p14="http://schemas.microsoft.com/office/powerpoint/2010/main" val="533402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27D3ADF-5EA5-4A9A-961A-2E073AAC26B9}" type="slidenum">
              <a:rPr kumimoji="1" lang="ja-JP" altLang="en-US" smtClean="0"/>
              <a:t>28</a:t>
            </a:fld>
            <a:endParaRPr kumimoji="1" lang="ja-JP" altLang="en-US"/>
          </a:p>
        </p:txBody>
      </p:sp>
    </p:spTree>
    <p:extLst>
      <p:ext uri="{BB962C8B-B14F-4D97-AF65-F5344CB8AC3E}">
        <p14:creationId xmlns:p14="http://schemas.microsoft.com/office/powerpoint/2010/main" val="2562751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27D3ADF-5EA5-4A9A-961A-2E073AAC26B9}" type="slidenum">
              <a:rPr kumimoji="1" lang="ja-JP" altLang="en-US" smtClean="0"/>
              <a:t>45</a:t>
            </a:fld>
            <a:endParaRPr kumimoji="1" lang="ja-JP" altLang="en-US"/>
          </a:p>
        </p:txBody>
      </p:sp>
    </p:spTree>
    <p:extLst>
      <p:ext uri="{BB962C8B-B14F-4D97-AF65-F5344CB8AC3E}">
        <p14:creationId xmlns:p14="http://schemas.microsoft.com/office/powerpoint/2010/main" val="1406164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FE0D47-464B-4C7A-A706-465DA9AF192B}"/>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2D887177-E6A8-4B46-A3D8-068B2EEBB5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3A1DB383-CDCB-4C5E-B482-0B8A092A2EA8}"/>
              </a:ext>
            </a:extLst>
          </p:cNvPr>
          <p:cNvSpPr>
            <a:spLocks noGrp="1"/>
          </p:cNvSpPr>
          <p:nvPr>
            <p:ph type="dt" sz="half" idx="10"/>
          </p:nvPr>
        </p:nvSpPr>
        <p:spPr>
          <a:xfrm>
            <a:off x="838200" y="6356350"/>
            <a:ext cx="2743200" cy="365125"/>
          </a:xfrm>
          <a:prstGeom prst="rect">
            <a:avLst/>
          </a:prstGeom>
        </p:spPr>
        <p:txBody>
          <a:bodyPr/>
          <a:lstStyle/>
          <a:p>
            <a:fld id="{5C50213B-7288-4CC7-804F-09682EAD1D10}" type="datetime1">
              <a:rPr kumimoji="1" lang="ja-JP" altLang="en-US" smtClean="0"/>
              <a:t>2021/8/3</a:t>
            </a:fld>
            <a:endParaRPr kumimoji="1" lang="ja-JP" altLang="en-US"/>
          </a:p>
        </p:txBody>
      </p:sp>
      <p:sp>
        <p:nvSpPr>
          <p:cNvPr id="5" name="フッター プレースホルダー 4">
            <a:extLst>
              <a:ext uri="{FF2B5EF4-FFF2-40B4-BE49-F238E27FC236}">
                <a16:creationId xmlns:a16="http://schemas.microsoft.com/office/drawing/2014/main" id="{E2950B02-C6D1-4A9C-A7BB-04FC064D4907}"/>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86B9AB7-46C2-4E4A-8385-F93890D3159A}"/>
              </a:ext>
            </a:extLst>
          </p:cNvPr>
          <p:cNvSpPr>
            <a:spLocks noGrp="1"/>
          </p:cNvSpPr>
          <p:nvPr>
            <p:ph type="sldNum" sz="quarter" idx="12"/>
          </p:nvPr>
        </p:nvSpPr>
        <p:spPr/>
        <p:txBody>
          <a:bodyPr/>
          <a:lstStyle/>
          <a:p>
            <a:fld id="{9CB659AF-8512-4EAB-82E3-BC35CD242957}" type="slidenum">
              <a:rPr kumimoji="1" lang="ja-JP" altLang="en-US" smtClean="0"/>
              <a:t>‹#›</a:t>
            </a:fld>
            <a:endParaRPr kumimoji="1" lang="ja-JP" altLang="en-US"/>
          </a:p>
        </p:txBody>
      </p:sp>
    </p:spTree>
    <p:extLst>
      <p:ext uri="{BB962C8B-B14F-4D97-AF65-F5344CB8AC3E}">
        <p14:creationId xmlns:p14="http://schemas.microsoft.com/office/powerpoint/2010/main" val="546945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0F4EA6-3DE6-4FDC-9D95-E7CFB81F981C}"/>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56968CC-BDAF-40B4-988A-437402D11407}"/>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8A5B63D-094A-4137-BC1E-BF94765786D7}"/>
              </a:ext>
            </a:extLst>
          </p:cNvPr>
          <p:cNvSpPr>
            <a:spLocks noGrp="1"/>
          </p:cNvSpPr>
          <p:nvPr>
            <p:ph type="dt" sz="half" idx="10"/>
          </p:nvPr>
        </p:nvSpPr>
        <p:spPr>
          <a:xfrm>
            <a:off x="838200" y="6356350"/>
            <a:ext cx="2743200" cy="365125"/>
          </a:xfrm>
          <a:prstGeom prst="rect">
            <a:avLst/>
          </a:prstGeom>
        </p:spPr>
        <p:txBody>
          <a:bodyPr/>
          <a:lstStyle/>
          <a:p>
            <a:fld id="{8DC80A49-DBE1-43BE-A3DB-A11201A931C4}" type="datetime1">
              <a:rPr kumimoji="1" lang="ja-JP" altLang="en-US" smtClean="0"/>
              <a:t>2021/8/3</a:t>
            </a:fld>
            <a:endParaRPr kumimoji="1" lang="ja-JP" altLang="en-US"/>
          </a:p>
        </p:txBody>
      </p:sp>
      <p:sp>
        <p:nvSpPr>
          <p:cNvPr id="5" name="フッター プレースホルダー 4">
            <a:extLst>
              <a:ext uri="{FF2B5EF4-FFF2-40B4-BE49-F238E27FC236}">
                <a16:creationId xmlns:a16="http://schemas.microsoft.com/office/drawing/2014/main" id="{37F23629-4989-43AE-BE93-EDECA9583D37}"/>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6713AAF-E573-4534-A2E0-9F63C5A43B07}"/>
              </a:ext>
            </a:extLst>
          </p:cNvPr>
          <p:cNvSpPr>
            <a:spLocks noGrp="1"/>
          </p:cNvSpPr>
          <p:nvPr>
            <p:ph type="sldNum" sz="quarter" idx="12"/>
          </p:nvPr>
        </p:nvSpPr>
        <p:spPr/>
        <p:txBody>
          <a:bodyPr/>
          <a:lstStyle/>
          <a:p>
            <a:fld id="{9CB659AF-8512-4EAB-82E3-BC35CD242957}" type="slidenum">
              <a:rPr kumimoji="1" lang="ja-JP" altLang="en-US" smtClean="0"/>
              <a:t>‹#›</a:t>
            </a:fld>
            <a:endParaRPr kumimoji="1" lang="ja-JP" altLang="en-US"/>
          </a:p>
        </p:txBody>
      </p:sp>
    </p:spTree>
    <p:extLst>
      <p:ext uri="{BB962C8B-B14F-4D97-AF65-F5344CB8AC3E}">
        <p14:creationId xmlns:p14="http://schemas.microsoft.com/office/powerpoint/2010/main" val="1893549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5B057108-8D01-4F0E-ACF4-356F505348A0}"/>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5A120D6-8D78-41BA-A4E4-2208A0BB81B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50D6137-FDE1-43EE-91A3-82EC29DB1DE9}"/>
              </a:ext>
            </a:extLst>
          </p:cNvPr>
          <p:cNvSpPr>
            <a:spLocks noGrp="1"/>
          </p:cNvSpPr>
          <p:nvPr>
            <p:ph type="dt" sz="half" idx="10"/>
          </p:nvPr>
        </p:nvSpPr>
        <p:spPr>
          <a:xfrm>
            <a:off x="838200" y="6356350"/>
            <a:ext cx="2743200" cy="365125"/>
          </a:xfrm>
          <a:prstGeom prst="rect">
            <a:avLst/>
          </a:prstGeom>
        </p:spPr>
        <p:txBody>
          <a:bodyPr/>
          <a:lstStyle/>
          <a:p>
            <a:fld id="{E88C78D9-F50A-4D48-8947-D4355508CF68}" type="datetime1">
              <a:rPr kumimoji="1" lang="ja-JP" altLang="en-US" smtClean="0"/>
              <a:t>2021/8/3</a:t>
            </a:fld>
            <a:endParaRPr kumimoji="1" lang="ja-JP" altLang="en-US"/>
          </a:p>
        </p:txBody>
      </p:sp>
      <p:sp>
        <p:nvSpPr>
          <p:cNvPr id="5" name="フッター プレースホルダー 4">
            <a:extLst>
              <a:ext uri="{FF2B5EF4-FFF2-40B4-BE49-F238E27FC236}">
                <a16:creationId xmlns:a16="http://schemas.microsoft.com/office/drawing/2014/main" id="{6B2E22FE-33C0-49DE-925B-6E53BE2E8BFD}"/>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B397530-217D-488E-8691-2208303A56A7}"/>
              </a:ext>
            </a:extLst>
          </p:cNvPr>
          <p:cNvSpPr>
            <a:spLocks noGrp="1"/>
          </p:cNvSpPr>
          <p:nvPr>
            <p:ph type="sldNum" sz="quarter" idx="12"/>
          </p:nvPr>
        </p:nvSpPr>
        <p:spPr/>
        <p:txBody>
          <a:bodyPr/>
          <a:lstStyle/>
          <a:p>
            <a:fld id="{9CB659AF-8512-4EAB-82E3-BC35CD242957}" type="slidenum">
              <a:rPr kumimoji="1" lang="ja-JP" altLang="en-US" smtClean="0"/>
              <a:t>‹#›</a:t>
            </a:fld>
            <a:endParaRPr kumimoji="1" lang="ja-JP" altLang="en-US"/>
          </a:p>
        </p:txBody>
      </p:sp>
    </p:spTree>
    <p:extLst>
      <p:ext uri="{BB962C8B-B14F-4D97-AF65-F5344CB8AC3E}">
        <p14:creationId xmlns:p14="http://schemas.microsoft.com/office/powerpoint/2010/main" val="2846773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4B595B02-597E-40E1-9F8E-5F31217DECC7}"/>
              </a:ext>
            </a:extLst>
          </p:cNvPr>
          <p:cNvPicPr>
            <a:picLocks noChangeAspect="1" noChangeArrowheads="1"/>
          </p:cNvPicPr>
          <p:nvPr userDrawn="1"/>
        </p:nvPicPr>
        <p:blipFill>
          <a:blip r:embed="rId2">
            <a:alphaModFix amt="14000"/>
            <a:extLst>
              <a:ext uri="{28A0092B-C50C-407E-A947-70E740481C1C}">
                <a14:useLocalDpi xmlns:a14="http://schemas.microsoft.com/office/drawing/2010/main" val="0"/>
              </a:ext>
            </a:extLst>
          </a:blip>
          <a:srcRect/>
          <a:stretch>
            <a:fillRect/>
          </a:stretch>
        </p:blipFill>
        <p:spPr bwMode="auto">
          <a:xfrm>
            <a:off x="9642787" y="-667311"/>
            <a:ext cx="3216416" cy="3216416"/>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8A54D44C-70C8-4000-B320-3B92854FA642}"/>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01F155C-5CF7-4267-8165-4873A4847588}"/>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a:extLst>
              <a:ext uri="{FF2B5EF4-FFF2-40B4-BE49-F238E27FC236}">
                <a16:creationId xmlns:a16="http://schemas.microsoft.com/office/drawing/2014/main" id="{6C50C1CA-6E17-4B0B-A47C-6421187EAB04}"/>
              </a:ext>
            </a:extLst>
          </p:cNvPr>
          <p:cNvSpPr>
            <a:spLocks noGrp="1"/>
          </p:cNvSpPr>
          <p:nvPr>
            <p:ph type="sldNum" sz="quarter" idx="12"/>
          </p:nvPr>
        </p:nvSpPr>
        <p:spPr/>
        <p:txBody>
          <a:bodyPr/>
          <a:lstStyle/>
          <a:p>
            <a:fld id="{9CB659AF-8512-4EAB-82E3-BC35CD242957}" type="slidenum">
              <a:rPr kumimoji="1" lang="ja-JP" altLang="en-US" smtClean="0"/>
              <a:t>‹#›</a:t>
            </a:fld>
            <a:endParaRPr kumimoji="1" lang="ja-JP" altLang="en-US"/>
          </a:p>
        </p:txBody>
      </p:sp>
    </p:spTree>
    <p:extLst>
      <p:ext uri="{BB962C8B-B14F-4D97-AF65-F5344CB8AC3E}">
        <p14:creationId xmlns:p14="http://schemas.microsoft.com/office/powerpoint/2010/main" val="746324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CE21DA-72D4-42AF-B64F-906129FCF064}"/>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01AB789-52A2-4711-AE80-AEA8E357AB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9" name="スライド番号プレースホルダー 8">
            <a:extLst>
              <a:ext uri="{FF2B5EF4-FFF2-40B4-BE49-F238E27FC236}">
                <a16:creationId xmlns:a16="http://schemas.microsoft.com/office/drawing/2014/main" id="{611C491F-8834-4A2D-917F-4F158B206D3A}"/>
              </a:ext>
            </a:extLst>
          </p:cNvPr>
          <p:cNvSpPr>
            <a:spLocks noGrp="1"/>
          </p:cNvSpPr>
          <p:nvPr>
            <p:ph type="sldNum" sz="quarter" idx="12"/>
          </p:nvPr>
        </p:nvSpPr>
        <p:spPr/>
        <p:txBody>
          <a:bodyPr/>
          <a:lstStyle/>
          <a:p>
            <a:fld id="{9CB659AF-8512-4EAB-82E3-BC35CD242957}" type="slidenum">
              <a:rPr kumimoji="1" lang="ja-JP" altLang="en-US" smtClean="0"/>
              <a:t>‹#›</a:t>
            </a:fld>
            <a:endParaRPr kumimoji="1" lang="ja-JP" altLang="en-US"/>
          </a:p>
        </p:txBody>
      </p:sp>
    </p:spTree>
    <p:extLst>
      <p:ext uri="{BB962C8B-B14F-4D97-AF65-F5344CB8AC3E}">
        <p14:creationId xmlns:p14="http://schemas.microsoft.com/office/powerpoint/2010/main" val="2656751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8E7431-A4AF-453F-A4A3-1A22D298F7A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BE84BE2-D4D3-4F36-AB6F-2F420ACFF90D}"/>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019720B4-39E6-433C-AA76-683B5FBC2BE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48BD65EC-311A-46CA-893C-0C3DF05BE23C}"/>
              </a:ext>
            </a:extLst>
          </p:cNvPr>
          <p:cNvSpPr>
            <a:spLocks noGrp="1"/>
          </p:cNvSpPr>
          <p:nvPr>
            <p:ph type="dt" sz="half" idx="10"/>
          </p:nvPr>
        </p:nvSpPr>
        <p:spPr>
          <a:xfrm>
            <a:off x="838200" y="6356350"/>
            <a:ext cx="2743200" cy="365125"/>
          </a:xfrm>
          <a:prstGeom prst="rect">
            <a:avLst/>
          </a:prstGeom>
        </p:spPr>
        <p:txBody>
          <a:bodyPr/>
          <a:lstStyle/>
          <a:p>
            <a:fld id="{A77A44D4-0E3D-4466-A466-7BBD4DAF4940}" type="datetime1">
              <a:rPr kumimoji="1" lang="ja-JP" altLang="en-US" smtClean="0"/>
              <a:t>2021/8/3</a:t>
            </a:fld>
            <a:endParaRPr kumimoji="1" lang="ja-JP" altLang="en-US"/>
          </a:p>
        </p:txBody>
      </p:sp>
      <p:sp>
        <p:nvSpPr>
          <p:cNvPr id="6" name="フッター プレースホルダー 5">
            <a:extLst>
              <a:ext uri="{FF2B5EF4-FFF2-40B4-BE49-F238E27FC236}">
                <a16:creationId xmlns:a16="http://schemas.microsoft.com/office/drawing/2014/main" id="{46BF20D4-1C67-418D-95E4-4D139B6EB94B}"/>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93E213A-14DD-4CE1-83FC-1B5F28E2ACF6}"/>
              </a:ext>
            </a:extLst>
          </p:cNvPr>
          <p:cNvSpPr>
            <a:spLocks noGrp="1"/>
          </p:cNvSpPr>
          <p:nvPr>
            <p:ph type="sldNum" sz="quarter" idx="12"/>
          </p:nvPr>
        </p:nvSpPr>
        <p:spPr/>
        <p:txBody>
          <a:bodyPr/>
          <a:lstStyle/>
          <a:p>
            <a:fld id="{9CB659AF-8512-4EAB-82E3-BC35CD242957}" type="slidenum">
              <a:rPr kumimoji="1" lang="ja-JP" altLang="en-US" smtClean="0"/>
              <a:t>‹#›</a:t>
            </a:fld>
            <a:endParaRPr kumimoji="1" lang="ja-JP" altLang="en-US"/>
          </a:p>
        </p:txBody>
      </p:sp>
    </p:spTree>
    <p:extLst>
      <p:ext uri="{BB962C8B-B14F-4D97-AF65-F5344CB8AC3E}">
        <p14:creationId xmlns:p14="http://schemas.microsoft.com/office/powerpoint/2010/main" val="916331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0A2075-BF4F-4FB1-961C-F34C60EF8E2B}"/>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7B81C83-4FEB-4C14-83A1-2C93E1460E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E58E7F9E-0A58-4C6C-BC90-207E23387B4B}"/>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05F48A79-E963-4B4C-BF63-E738E04181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10F3176-3B9E-4161-901B-A94675CE208C}"/>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7600314B-AF9A-4615-8F0E-08595B0DA68D}"/>
              </a:ext>
            </a:extLst>
          </p:cNvPr>
          <p:cNvSpPr>
            <a:spLocks noGrp="1"/>
          </p:cNvSpPr>
          <p:nvPr>
            <p:ph type="dt" sz="half" idx="10"/>
          </p:nvPr>
        </p:nvSpPr>
        <p:spPr>
          <a:xfrm>
            <a:off x="838200" y="6356350"/>
            <a:ext cx="2743200" cy="365125"/>
          </a:xfrm>
          <a:prstGeom prst="rect">
            <a:avLst/>
          </a:prstGeom>
        </p:spPr>
        <p:txBody>
          <a:bodyPr/>
          <a:lstStyle/>
          <a:p>
            <a:fld id="{EFB7E40D-8929-41C3-B0EF-B8BACFF7B73B}" type="datetime1">
              <a:rPr kumimoji="1" lang="ja-JP" altLang="en-US" smtClean="0"/>
              <a:t>2021/8/3</a:t>
            </a:fld>
            <a:endParaRPr kumimoji="1" lang="ja-JP" altLang="en-US"/>
          </a:p>
        </p:txBody>
      </p:sp>
      <p:sp>
        <p:nvSpPr>
          <p:cNvPr id="8" name="フッター プレースホルダー 7">
            <a:extLst>
              <a:ext uri="{FF2B5EF4-FFF2-40B4-BE49-F238E27FC236}">
                <a16:creationId xmlns:a16="http://schemas.microsoft.com/office/drawing/2014/main" id="{6E3A9F34-6AE1-4082-AB40-D3C9EA6E467D}"/>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089743F-21DB-4E93-9933-1A2BB8F54312}"/>
              </a:ext>
            </a:extLst>
          </p:cNvPr>
          <p:cNvSpPr>
            <a:spLocks noGrp="1"/>
          </p:cNvSpPr>
          <p:nvPr>
            <p:ph type="sldNum" sz="quarter" idx="12"/>
          </p:nvPr>
        </p:nvSpPr>
        <p:spPr/>
        <p:txBody>
          <a:bodyPr/>
          <a:lstStyle/>
          <a:p>
            <a:fld id="{9CB659AF-8512-4EAB-82E3-BC35CD242957}" type="slidenum">
              <a:rPr kumimoji="1" lang="ja-JP" altLang="en-US" smtClean="0"/>
              <a:t>‹#›</a:t>
            </a:fld>
            <a:endParaRPr kumimoji="1" lang="ja-JP" altLang="en-US"/>
          </a:p>
        </p:txBody>
      </p:sp>
    </p:spTree>
    <p:extLst>
      <p:ext uri="{BB962C8B-B14F-4D97-AF65-F5344CB8AC3E}">
        <p14:creationId xmlns:p14="http://schemas.microsoft.com/office/powerpoint/2010/main" val="1659816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17329D-9B58-4D81-A69D-F6309A7B6C40}"/>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762BB883-1E61-4114-B337-A67296914FCA}"/>
              </a:ext>
            </a:extLst>
          </p:cNvPr>
          <p:cNvSpPr>
            <a:spLocks noGrp="1"/>
          </p:cNvSpPr>
          <p:nvPr>
            <p:ph type="dt" sz="half" idx="10"/>
          </p:nvPr>
        </p:nvSpPr>
        <p:spPr>
          <a:xfrm>
            <a:off x="838200" y="6356350"/>
            <a:ext cx="2743200" cy="365125"/>
          </a:xfrm>
          <a:prstGeom prst="rect">
            <a:avLst/>
          </a:prstGeom>
        </p:spPr>
        <p:txBody>
          <a:bodyPr/>
          <a:lstStyle/>
          <a:p>
            <a:fld id="{EC57B7D4-D065-4B53-ADAF-9CCE2D2A8561}" type="datetime1">
              <a:rPr kumimoji="1" lang="ja-JP" altLang="en-US" smtClean="0"/>
              <a:t>2021/8/3</a:t>
            </a:fld>
            <a:endParaRPr kumimoji="1" lang="ja-JP" altLang="en-US"/>
          </a:p>
        </p:txBody>
      </p:sp>
      <p:sp>
        <p:nvSpPr>
          <p:cNvPr id="4" name="フッター プレースホルダー 3">
            <a:extLst>
              <a:ext uri="{FF2B5EF4-FFF2-40B4-BE49-F238E27FC236}">
                <a16:creationId xmlns:a16="http://schemas.microsoft.com/office/drawing/2014/main" id="{C6DFA5E9-E728-4497-BBC8-D13B159059DD}"/>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B9BE3A68-77FE-4C31-BAAC-4AC766A3D454}"/>
              </a:ext>
            </a:extLst>
          </p:cNvPr>
          <p:cNvSpPr>
            <a:spLocks noGrp="1"/>
          </p:cNvSpPr>
          <p:nvPr>
            <p:ph type="sldNum" sz="quarter" idx="12"/>
          </p:nvPr>
        </p:nvSpPr>
        <p:spPr/>
        <p:txBody>
          <a:bodyPr/>
          <a:lstStyle/>
          <a:p>
            <a:fld id="{9CB659AF-8512-4EAB-82E3-BC35CD242957}" type="slidenum">
              <a:rPr kumimoji="1" lang="ja-JP" altLang="en-US" smtClean="0"/>
              <a:t>‹#›</a:t>
            </a:fld>
            <a:endParaRPr kumimoji="1" lang="ja-JP" altLang="en-US"/>
          </a:p>
        </p:txBody>
      </p:sp>
    </p:spTree>
    <p:extLst>
      <p:ext uri="{BB962C8B-B14F-4D97-AF65-F5344CB8AC3E}">
        <p14:creationId xmlns:p14="http://schemas.microsoft.com/office/powerpoint/2010/main" val="3996955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071E9C27-74F6-4C3B-9D82-BB2E797C8257}"/>
              </a:ext>
            </a:extLst>
          </p:cNvPr>
          <p:cNvSpPr>
            <a:spLocks noGrp="1"/>
          </p:cNvSpPr>
          <p:nvPr>
            <p:ph type="dt" sz="half" idx="10"/>
          </p:nvPr>
        </p:nvSpPr>
        <p:spPr>
          <a:xfrm>
            <a:off x="838200" y="6356350"/>
            <a:ext cx="2743200" cy="365125"/>
          </a:xfrm>
          <a:prstGeom prst="rect">
            <a:avLst/>
          </a:prstGeom>
        </p:spPr>
        <p:txBody>
          <a:bodyPr/>
          <a:lstStyle/>
          <a:p>
            <a:fld id="{2E53C86A-0C32-446C-8947-2B57946B2E31}" type="datetime1">
              <a:rPr kumimoji="1" lang="ja-JP" altLang="en-US" smtClean="0"/>
              <a:t>2021/8/3</a:t>
            </a:fld>
            <a:endParaRPr kumimoji="1" lang="ja-JP" altLang="en-US"/>
          </a:p>
        </p:txBody>
      </p:sp>
      <p:sp>
        <p:nvSpPr>
          <p:cNvPr id="3" name="フッター プレースホルダー 2">
            <a:extLst>
              <a:ext uri="{FF2B5EF4-FFF2-40B4-BE49-F238E27FC236}">
                <a16:creationId xmlns:a16="http://schemas.microsoft.com/office/drawing/2014/main" id="{504A4A32-F0A4-47F5-A679-D56BFD321082}"/>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E68113D2-78B4-4996-B572-5D03A545D80F}"/>
              </a:ext>
            </a:extLst>
          </p:cNvPr>
          <p:cNvSpPr>
            <a:spLocks noGrp="1"/>
          </p:cNvSpPr>
          <p:nvPr>
            <p:ph type="sldNum" sz="quarter" idx="12"/>
          </p:nvPr>
        </p:nvSpPr>
        <p:spPr/>
        <p:txBody>
          <a:bodyPr/>
          <a:lstStyle/>
          <a:p>
            <a:fld id="{9CB659AF-8512-4EAB-82E3-BC35CD242957}" type="slidenum">
              <a:rPr kumimoji="1" lang="ja-JP" altLang="en-US" smtClean="0"/>
              <a:t>‹#›</a:t>
            </a:fld>
            <a:endParaRPr kumimoji="1" lang="ja-JP" altLang="en-US"/>
          </a:p>
        </p:txBody>
      </p:sp>
    </p:spTree>
    <p:extLst>
      <p:ext uri="{BB962C8B-B14F-4D97-AF65-F5344CB8AC3E}">
        <p14:creationId xmlns:p14="http://schemas.microsoft.com/office/powerpoint/2010/main" val="1376656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D5AB87-81CA-4CF6-9FED-ACBE83D63F1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378EDF5-1EE1-4346-A9F8-F31613DC38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A8D525CC-483F-45F2-B602-31C962FD37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6296B16-F099-4379-A996-A0DFB1E9DC07}"/>
              </a:ext>
            </a:extLst>
          </p:cNvPr>
          <p:cNvSpPr>
            <a:spLocks noGrp="1"/>
          </p:cNvSpPr>
          <p:nvPr>
            <p:ph type="dt" sz="half" idx="10"/>
          </p:nvPr>
        </p:nvSpPr>
        <p:spPr>
          <a:xfrm>
            <a:off x="838200" y="6356350"/>
            <a:ext cx="2743200" cy="365125"/>
          </a:xfrm>
          <a:prstGeom prst="rect">
            <a:avLst/>
          </a:prstGeom>
        </p:spPr>
        <p:txBody>
          <a:bodyPr/>
          <a:lstStyle/>
          <a:p>
            <a:fld id="{C960C8BA-5281-4FC4-868C-DF19405E3097}" type="datetime1">
              <a:rPr kumimoji="1" lang="ja-JP" altLang="en-US" smtClean="0"/>
              <a:t>2021/8/3</a:t>
            </a:fld>
            <a:endParaRPr kumimoji="1" lang="ja-JP" altLang="en-US"/>
          </a:p>
        </p:txBody>
      </p:sp>
      <p:sp>
        <p:nvSpPr>
          <p:cNvPr id="6" name="フッター プレースホルダー 5">
            <a:extLst>
              <a:ext uri="{FF2B5EF4-FFF2-40B4-BE49-F238E27FC236}">
                <a16:creationId xmlns:a16="http://schemas.microsoft.com/office/drawing/2014/main" id="{CAA63936-F019-4A88-8CAB-1C806BE18E8E}"/>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900C563-2686-446A-88AC-FD06B0A62D07}"/>
              </a:ext>
            </a:extLst>
          </p:cNvPr>
          <p:cNvSpPr>
            <a:spLocks noGrp="1"/>
          </p:cNvSpPr>
          <p:nvPr>
            <p:ph type="sldNum" sz="quarter" idx="12"/>
          </p:nvPr>
        </p:nvSpPr>
        <p:spPr/>
        <p:txBody>
          <a:bodyPr/>
          <a:lstStyle/>
          <a:p>
            <a:fld id="{9CB659AF-8512-4EAB-82E3-BC35CD242957}" type="slidenum">
              <a:rPr kumimoji="1" lang="ja-JP" altLang="en-US" smtClean="0"/>
              <a:t>‹#›</a:t>
            </a:fld>
            <a:endParaRPr kumimoji="1" lang="ja-JP" altLang="en-US"/>
          </a:p>
        </p:txBody>
      </p:sp>
    </p:spTree>
    <p:extLst>
      <p:ext uri="{BB962C8B-B14F-4D97-AF65-F5344CB8AC3E}">
        <p14:creationId xmlns:p14="http://schemas.microsoft.com/office/powerpoint/2010/main" val="1284641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1B7A39-09D1-4988-A3B3-41DB48740AB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80F15141-B25B-4797-8553-4EDB92CEF9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17703601-FD01-456B-9506-AF32DEA411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0890535-F367-4844-9147-DD5A8BC0B2E2}"/>
              </a:ext>
            </a:extLst>
          </p:cNvPr>
          <p:cNvSpPr>
            <a:spLocks noGrp="1"/>
          </p:cNvSpPr>
          <p:nvPr>
            <p:ph type="dt" sz="half" idx="10"/>
          </p:nvPr>
        </p:nvSpPr>
        <p:spPr>
          <a:xfrm>
            <a:off x="838200" y="6356350"/>
            <a:ext cx="2743200" cy="365125"/>
          </a:xfrm>
          <a:prstGeom prst="rect">
            <a:avLst/>
          </a:prstGeom>
        </p:spPr>
        <p:txBody>
          <a:bodyPr/>
          <a:lstStyle/>
          <a:p>
            <a:fld id="{6AFAAEC1-0015-4B1E-9746-E1C82759E30E}" type="datetime1">
              <a:rPr kumimoji="1" lang="ja-JP" altLang="en-US" smtClean="0"/>
              <a:t>2021/8/3</a:t>
            </a:fld>
            <a:endParaRPr kumimoji="1" lang="ja-JP" altLang="en-US"/>
          </a:p>
        </p:txBody>
      </p:sp>
      <p:sp>
        <p:nvSpPr>
          <p:cNvPr id="6" name="フッター プレースホルダー 5">
            <a:extLst>
              <a:ext uri="{FF2B5EF4-FFF2-40B4-BE49-F238E27FC236}">
                <a16:creationId xmlns:a16="http://schemas.microsoft.com/office/drawing/2014/main" id="{4E3DA109-D23B-4247-B1D0-E066B73D5F40}"/>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D79E33C-3E4A-4F1F-8959-C2868CF472CF}"/>
              </a:ext>
            </a:extLst>
          </p:cNvPr>
          <p:cNvSpPr>
            <a:spLocks noGrp="1"/>
          </p:cNvSpPr>
          <p:nvPr>
            <p:ph type="sldNum" sz="quarter" idx="12"/>
          </p:nvPr>
        </p:nvSpPr>
        <p:spPr/>
        <p:txBody>
          <a:bodyPr/>
          <a:lstStyle/>
          <a:p>
            <a:fld id="{9CB659AF-8512-4EAB-82E3-BC35CD242957}" type="slidenum">
              <a:rPr kumimoji="1" lang="ja-JP" altLang="en-US" smtClean="0"/>
              <a:t>‹#›</a:t>
            </a:fld>
            <a:endParaRPr kumimoji="1" lang="ja-JP" altLang="en-US"/>
          </a:p>
        </p:txBody>
      </p:sp>
    </p:spTree>
    <p:extLst>
      <p:ext uri="{BB962C8B-B14F-4D97-AF65-F5344CB8AC3E}">
        <p14:creationId xmlns:p14="http://schemas.microsoft.com/office/powerpoint/2010/main" val="1884325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682AEBE5-B9AD-42AB-B832-9FD6DB967518}"/>
              </a:ext>
            </a:extLst>
          </p:cNvPr>
          <p:cNvSpPr>
            <a:spLocks noGrp="1"/>
          </p:cNvSpPr>
          <p:nvPr>
            <p:ph type="title"/>
          </p:nvPr>
        </p:nvSpPr>
        <p:spPr>
          <a:xfrm>
            <a:off x="838200" y="365126"/>
            <a:ext cx="10515600" cy="718004"/>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18FDFDA-4B1A-49C4-8585-2D3B86734DB2}"/>
              </a:ext>
            </a:extLst>
          </p:cNvPr>
          <p:cNvSpPr>
            <a:spLocks noGrp="1"/>
          </p:cNvSpPr>
          <p:nvPr>
            <p:ph type="body" idx="1"/>
          </p:nvPr>
        </p:nvSpPr>
        <p:spPr>
          <a:xfrm>
            <a:off x="838200" y="1273628"/>
            <a:ext cx="10515600" cy="5127171"/>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a:extLst>
              <a:ext uri="{FF2B5EF4-FFF2-40B4-BE49-F238E27FC236}">
                <a16:creationId xmlns:a16="http://schemas.microsoft.com/office/drawing/2014/main" id="{BC718325-5614-4E62-9DFB-E294FE3BFB1E}"/>
              </a:ext>
            </a:extLst>
          </p:cNvPr>
          <p:cNvSpPr>
            <a:spLocks noGrp="1"/>
          </p:cNvSpPr>
          <p:nvPr>
            <p:ph type="sldNum" sz="quarter" idx="4"/>
          </p:nvPr>
        </p:nvSpPr>
        <p:spPr>
          <a:xfrm>
            <a:off x="9225643" y="6536417"/>
            <a:ext cx="2743200" cy="228601"/>
          </a:xfrm>
          <a:prstGeom prst="rect">
            <a:avLst/>
          </a:prstGeom>
        </p:spPr>
        <p:txBody>
          <a:bodyPr vert="horz" lIns="91440" tIns="45720" rIns="91440" bIns="45720" rtlCol="0" anchor="ctr"/>
          <a:lstStyle>
            <a:lvl1pPr algn="r">
              <a:defRPr sz="1200">
                <a:solidFill>
                  <a:schemeClr val="tx1">
                    <a:tint val="75000"/>
                  </a:schemeClr>
                </a:solidFill>
              </a:defRPr>
            </a:lvl1pPr>
          </a:lstStyle>
          <a:p>
            <a:fld id="{9CB659AF-8512-4EAB-82E3-BC35CD242957}" type="slidenum">
              <a:rPr kumimoji="1" lang="ja-JP" altLang="en-US" smtClean="0"/>
              <a:t>‹#›</a:t>
            </a:fld>
            <a:endParaRPr kumimoji="1" lang="ja-JP" altLang="en-US"/>
          </a:p>
        </p:txBody>
      </p:sp>
    </p:spTree>
    <p:extLst>
      <p:ext uri="{BB962C8B-B14F-4D97-AF65-F5344CB8AC3E}">
        <p14:creationId xmlns:p14="http://schemas.microsoft.com/office/powerpoint/2010/main" val="23902016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obsproject.com/forum/resources/obs-ndi-newtek-ndi&#8482;-integration-into-obs-studio.528/" TargetMode="External"/><Relationship Id="rId2" Type="http://schemas.openxmlformats.org/officeDocument/2006/relationships/hyperlink" Target="https://obsproject.com/ja/download" TargetMode="External"/><Relationship Id="rId1" Type="http://schemas.openxmlformats.org/officeDocument/2006/relationships/slideLayout" Target="../slideLayouts/slideLayout2.xml"/><Relationship Id="rId4" Type="http://schemas.openxmlformats.org/officeDocument/2006/relationships/hyperlink" Target="https://www.nvidia.com/ja-jp/geforce/broadcasting/broadcast-sdk/resources/" TargetMode="External"/></Relationships>
</file>

<file path=ppt/slides/_rels/slide11.xml.rels><?xml version="1.0" encoding="UTF-8" standalone="yes"?>
<Relationships xmlns="http://schemas.openxmlformats.org/package/2006/relationships"><Relationship Id="rId2" Type="http://schemas.openxmlformats.org/officeDocument/2006/relationships/hyperlink" Target="https://www.airsquirrels.com/reflector"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www.nvidia.com/ja-jp/geforce/broadcasting/broadcast-sdk/resource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obsproject.com/forum/resources/obs-websocket-remote-control-obs-studio-from-websockets.466/" TargetMode="External"/><Relationship Id="rId2" Type="http://schemas.openxmlformats.org/officeDocument/2006/relationships/hyperlink" Target="https://obsproject.com/forum/resources/closed-captioning-via-google-speech-recognition.833/"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obsproject.com/forum/resources/obs-ndi-newtek-ndi%E2%84%A2-integration-into-obs-studio.528/" TargetMode="External"/><Relationship Id="rId2" Type="http://schemas.openxmlformats.org/officeDocument/2006/relationships/hyperlink" Target="https://www.ask-media.jp/birddog.html"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obsproject.com/forum/resources/categories/obs-studio-plugins.6/"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video" Target="https://www.youtube.com/embed/7lnTDWAy37M?feature=oembed" TargetMode="External"/><Relationship Id="rId5" Type="http://schemas.openxmlformats.org/officeDocument/2006/relationships/hyperlink" Target="https://youtu.be/7lnTDWAy37M" TargetMode="External"/><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7DAC22-AC5F-445D-B1C6-8FB47E227292}"/>
              </a:ext>
            </a:extLst>
          </p:cNvPr>
          <p:cNvSpPr>
            <a:spLocks noGrp="1"/>
          </p:cNvSpPr>
          <p:nvPr>
            <p:ph type="ctrTitle"/>
          </p:nvPr>
        </p:nvSpPr>
        <p:spPr/>
        <p:txBody>
          <a:bodyPr/>
          <a:lstStyle/>
          <a:p>
            <a:r>
              <a:rPr kumimoji="1" lang="ja-JP" altLang="en-US" dirty="0"/>
              <a:t>ユーザテストで活用する</a:t>
            </a:r>
            <a:r>
              <a:rPr kumimoji="1" lang="en-US" altLang="ja-JP" dirty="0"/>
              <a:t>OBS Studio</a:t>
            </a:r>
            <a:endParaRPr kumimoji="1" lang="ja-JP" altLang="en-US" dirty="0"/>
          </a:p>
        </p:txBody>
      </p:sp>
      <p:sp>
        <p:nvSpPr>
          <p:cNvPr id="3" name="字幕 2">
            <a:extLst>
              <a:ext uri="{FF2B5EF4-FFF2-40B4-BE49-F238E27FC236}">
                <a16:creationId xmlns:a16="http://schemas.microsoft.com/office/drawing/2014/main" id="{3003315D-171C-4DA0-9DA5-B23477D038F0}"/>
              </a:ext>
            </a:extLst>
          </p:cNvPr>
          <p:cNvSpPr>
            <a:spLocks noGrp="1"/>
          </p:cNvSpPr>
          <p:nvPr>
            <p:ph type="subTitle" idx="1"/>
          </p:nvPr>
        </p:nvSpPr>
        <p:spPr>
          <a:xfrm>
            <a:off x="1524000" y="5098823"/>
            <a:ext cx="9144000" cy="1655762"/>
          </a:xfrm>
        </p:spPr>
        <p:txBody>
          <a:bodyPr/>
          <a:lstStyle/>
          <a:p>
            <a:r>
              <a:rPr kumimoji="1" lang="en-US" altLang="ja-JP" dirty="0"/>
              <a:t>2021.07</a:t>
            </a:r>
            <a:r>
              <a:rPr kumimoji="1" lang="ja-JP" altLang="en-US" dirty="0"/>
              <a:t>月版</a:t>
            </a:r>
            <a:endParaRPr kumimoji="1" lang="en-US" altLang="ja-JP" dirty="0"/>
          </a:p>
          <a:p>
            <a:r>
              <a:rPr kumimoji="1" lang="ja-JP" altLang="en-US" dirty="0"/>
              <a:t>道具眼</a:t>
            </a:r>
            <a:endParaRPr kumimoji="1" lang="en-US" altLang="ja-JP" dirty="0"/>
          </a:p>
        </p:txBody>
      </p:sp>
      <p:pic>
        <p:nvPicPr>
          <p:cNvPr id="1026" name="Picture 2">
            <a:extLst>
              <a:ext uri="{FF2B5EF4-FFF2-40B4-BE49-F238E27FC236}">
                <a16:creationId xmlns:a16="http://schemas.microsoft.com/office/drawing/2014/main" id="{69AA1698-17E8-4BE6-9046-91B4A056D746}"/>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8777" y="3413811"/>
            <a:ext cx="4502989" cy="4502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747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DB5F8-09DE-4EB0-8DF7-39AE39B0BCC8}"/>
              </a:ext>
            </a:extLst>
          </p:cNvPr>
          <p:cNvSpPr>
            <a:spLocks noGrp="1"/>
          </p:cNvSpPr>
          <p:nvPr>
            <p:ph type="title"/>
          </p:nvPr>
        </p:nvSpPr>
        <p:spPr>
          <a:xfrm>
            <a:off x="838200" y="365125"/>
            <a:ext cx="10515600" cy="789907"/>
          </a:xfrm>
        </p:spPr>
        <p:txBody>
          <a:bodyPr>
            <a:normAutofit/>
          </a:bodyPr>
          <a:lstStyle/>
          <a:p>
            <a:pPr lvl="0"/>
            <a:r>
              <a:rPr lang="ja-JP" altLang="en-US" dirty="0"/>
              <a:t>ソフト紹介</a:t>
            </a:r>
            <a:endParaRPr kumimoji="1" lang="ja-JP" altLang="en-US" dirty="0"/>
          </a:p>
        </p:txBody>
      </p:sp>
      <p:sp>
        <p:nvSpPr>
          <p:cNvPr id="3" name="コンテンツ プレースホルダー 2">
            <a:extLst>
              <a:ext uri="{FF2B5EF4-FFF2-40B4-BE49-F238E27FC236}">
                <a16:creationId xmlns:a16="http://schemas.microsoft.com/office/drawing/2014/main" id="{6E4242C5-CE91-4748-A28C-05EC138DE8A8}"/>
              </a:ext>
            </a:extLst>
          </p:cNvPr>
          <p:cNvSpPr>
            <a:spLocks noGrp="1"/>
          </p:cNvSpPr>
          <p:nvPr>
            <p:ph idx="1"/>
          </p:nvPr>
        </p:nvSpPr>
        <p:spPr>
          <a:xfrm>
            <a:off x="772886" y="1299411"/>
            <a:ext cx="10515600" cy="5101389"/>
          </a:xfrm>
        </p:spPr>
        <p:txBody>
          <a:bodyPr>
            <a:noAutofit/>
          </a:bodyPr>
          <a:lstStyle/>
          <a:p>
            <a:pPr lvl="0"/>
            <a:r>
              <a:rPr lang="en-US" altLang="ja-JP" sz="2200" dirty="0"/>
              <a:t>OBS Studio</a:t>
            </a:r>
            <a:r>
              <a:rPr lang="ja-JP" altLang="en-US" sz="2200" dirty="0"/>
              <a:t>本体 </a:t>
            </a:r>
          </a:p>
          <a:p>
            <a:pPr marL="457200" lvl="1" indent="0">
              <a:buNone/>
            </a:pPr>
            <a:r>
              <a:rPr lang="en-US" altLang="ja-JP" sz="2200" dirty="0">
                <a:hlinkClick r:id="rId2"/>
              </a:rPr>
              <a:t>https://obsproject.com/ja/download</a:t>
            </a:r>
            <a:endParaRPr lang="en-US" altLang="ja-JP" sz="2200" dirty="0"/>
          </a:p>
          <a:p>
            <a:pPr lvl="0"/>
            <a:endParaRPr lang="en-US" altLang="ja-JP" sz="2200" dirty="0"/>
          </a:p>
          <a:p>
            <a:pPr lvl="0"/>
            <a:r>
              <a:rPr lang="ja-JP" altLang="en-US" sz="2200" dirty="0"/>
              <a:t>プラグインのインストールで機能拡張可能</a:t>
            </a:r>
            <a:endParaRPr lang="en-US" altLang="ja-JP" sz="2200" dirty="0"/>
          </a:p>
          <a:p>
            <a:pPr lvl="0"/>
            <a:r>
              <a:rPr lang="ja-JP" altLang="en-US" sz="2200" dirty="0"/>
              <a:t>プラグインの例 </a:t>
            </a:r>
          </a:p>
          <a:p>
            <a:pPr lvl="1"/>
            <a:r>
              <a:rPr lang="en-US" altLang="ja-JP" sz="1800" dirty="0"/>
              <a:t>NDI </a:t>
            </a:r>
            <a:r>
              <a:rPr lang="ja-JP" altLang="en-US" sz="1800" dirty="0"/>
              <a:t>（</a:t>
            </a:r>
            <a:r>
              <a:rPr lang="en-US" altLang="ja-JP" sz="1800" dirty="0"/>
              <a:t>PC</a:t>
            </a:r>
            <a:r>
              <a:rPr lang="ja-JP" altLang="en-US" sz="1800" dirty="0"/>
              <a:t>間、スマホとの映像音声のネットワーク伝送） </a:t>
            </a:r>
          </a:p>
          <a:p>
            <a:pPr marL="914400" lvl="2" indent="0">
              <a:buNone/>
            </a:pPr>
            <a:r>
              <a:rPr lang="en-US" altLang="ja-JP" sz="1800" dirty="0">
                <a:hlinkClick r:id="rId3"/>
              </a:rPr>
              <a:t>https://obsproject.com/forum/resources/</a:t>
            </a:r>
            <a:r>
              <a:rPr lang="en-US" altLang="ja-JP" sz="1800" dirty="0" err="1">
                <a:hlinkClick r:id="rId3"/>
              </a:rPr>
              <a:t>obs-ndi-newtek-ndi</a:t>
            </a:r>
            <a:r>
              <a:rPr lang="en-US" altLang="ja-JP" sz="1800" dirty="0">
                <a:hlinkClick r:id="rId3"/>
              </a:rPr>
              <a:t>™-integration-into-obs-studio.528/</a:t>
            </a:r>
            <a:endParaRPr lang="en-US" altLang="ja-JP" sz="1800" dirty="0"/>
          </a:p>
          <a:p>
            <a:pPr lvl="2"/>
            <a:r>
              <a:rPr lang="ja-JP" altLang="en-US" sz="1800" dirty="0"/>
              <a:t>（「</a:t>
            </a:r>
            <a:r>
              <a:rPr lang="en-US" altLang="ja-JP" sz="1800" dirty="0"/>
              <a:t>Go to download</a:t>
            </a:r>
            <a:r>
              <a:rPr lang="ja-JP" altLang="en-US" sz="1800" dirty="0"/>
              <a:t>」ボタンから</a:t>
            </a:r>
            <a:r>
              <a:rPr lang="en-US" altLang="ja-JP" sz="1800" dirty="0"/>
              <a:t>OS</a:t>
            </a:r>
            <a:r>
              <a:rPr lang="ja-JP" altLang="en-US" sz="1800" dirty="0"/>
              <a:t>にあったものを取得）</a:t>
            </a:r>
          </a:p>
          <a:p>
            <a:pPr lvl="1"/>
            <a:endParaRPr lang="en-US" altLang="ja-JP" sz="1800" dirty="0"/>
          </a:p>
          <a:p>
            <a:pPr lvl="1"/>
            <a:r>
              <a:rPr lang="ja-JP" altLang="en-US" sz="1800" dirty="0"/>
              <a:t>音声ノイズキャンセル </a:t>
            </a:r>
            <a:r>
              <a:rPr lang="en-US" altLang="ja-JP" sz="1800" dirty="0"/>
              <a:t>NVIDIA Noise Removal (RTX</a:t>
            </a:r>
            <a:r>
              <a:rPr lang="ja-JP" altLang="en-US" sz="1800" dirty="0"/>
              <a:t>系</a:t>
            </a:r>
            <a:r>
              <a:rPr lang="en-US" altLang="ja-JP" sz="1800" dirty="0" err="1"/>
              <a:t>dGPU</a:t>
            </a:r>
            <a:r>
              <a:rPr lang="ja-JP" altLang="en-US" sz="1800" dirty="0"/>
              <a:t>搭載</a:t>
            </a:r>
            <a:r>
              <a:rPr lang="en-US" altLang="ja-JP" sz="1800" dirty="0"/>
              <a:t>Windows</a:t>
            </a:r>
            <a:r>
              <a:rPr lang="ja-JP" altLang="en-US" sz="1800" dirty="0"/>
              <a:t>機のみ）</a:t>
            </a:r>
            <a:endParaRPr lang="en-US" altLang="ja-JP" sz="1800" dirty="0"/>
          </a:p>
          <a:p>
            <a:pPr lvl="2"/>
            <a:r>
              <a:rPr lang="ja-JP" altLang="en-US" sz="1400" dirty="0"/>
              <a:t>プラグインは不要だが、</a:t>
            </a:r>
            <a:r>
              <a:rPr lang="en-US" altLang="ja-JP" sz="1400" dirty="0"/>
              <a:t>NVIDIA</a:t>
            </a:r>
            <a:r>
              <a:rPr lang="ja-JP" altLang="en-US" sz="1400" dirty="0"/>
              <a:t>製オーディオエフェクト</a:t>
            </a:r>
            <a:r>
              <a:rPr lang="en-US" altLang="ja-JP" sz="1400" dirty="0"/>
              <a:t>SDK</a:t>
            </a:r>
            <a:r>
              <a:rPr lang="ja-JP" altLang="en-US" sz="1400" dirty="0"/>
              <a:t>が必要</a:t>
            </a:r>
            <a:endParaRPr lang="en-US" altLang="ja-JP" sz="1400" dirty="0"/>
          </a:p>
          <a:p>
            <a:pPr marL="914400" lvl="2" indent="0">
              <a:buNone/>
            </a:pPr>
            <a:r>
              <a:rPr lang="en-US" altLang="ja-JP" sz="1400" dirty="0">
                <a:hlinkClick r:id="rId4"/>
              </a:rPr>
              <a:t>https://www.nvidia.com/ja-jp/geforce/broadcasting/broadcast-sdk/resources/</a:t>
            </a:r>
            <a:endParaRPr lang="ja-JP" altLang="en-US" sz="1400" dirty="0"/>
          </a:p>
          <a:p>
            <a:pPr lvl="0"/>
            <a:endParaRPr lang="en-US" altLang="ja-JP" sz="2200" dirty="0"/>
          </a:p>
        </p:txBody>
      </p:sp>
      <p:sp>
        <p:nvSpPr>
          <p:cNvPr id="4" name="スライド番号プレースホルダー 3">
            <a:extLst>
              <a:ext uri="{FF2B5EF4-FFF2-40B4-BE49-F238E27FC236}">
                <a16:creationId xmlns:a16="http://schemas.microsoft.com/office/drawing/2014/main" id="{E2FD0134-7323-4C88-8E49-78BECB9CF6A0}"/>
              </a:ext>
            </a:extLst>
          </p:cNvPr>
          <p:cNvSpPr>
            <a:spLocks noGrp="1"/>
          </p:cNvSpPr>
          <p:nvPr>
            <p:ph type="sldNum" sz="quarter" idx="12"/>
          </p:nvPr>
        </p:nvSpPr>
        <p:spPr/>
        <p:txBody>
          <a:bodyPr/>
          <a:lstStyle/>
          <a:p>
            <a:fld id="{9CB659AF-8512-4EAB-82E3-BC35CD242957}" type="slidenum">
              <a:rPr kumimoji="1" lang="ja-JP" altLang="en-US" smtClean="0"/>
              <a:t>10</a:t>
            </a:fld>
            <a:endParaRPr kumimoji="1" lang="ja-JP" altLang="en-US"/>
          </a:p>
        </p:txBody>
      </p:sp>
    </p:spTree>
    <p:extLst>
      <p:ext uri="{BB962C8B-B14F-4D97-AF65-F5344CB8AC3E}">
        <p14:creationId xmlns:p14="http://schemas.microsoft.com/office/powerpoint/2010/main" val="1269685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E4993D-ED5D-4A6B-BC55-2170F6B22B1D}"/>
              </a:ext>
            </a:extLst>
          </p:cNvPr>
          <p:cNvSpPr>
            <a:spLocks noGrp="1"/>
          </p:cNvSpPr>
          <p:nvPr>
            <p:ph type="title"/>
          </p:nvPr>
        </p:nvSpPr>
        <p:spPr>
          <a:xfrm>
            <a:off x="838200" y="365126"/>
            <a:ext cx="10515600" cy="893034"/>
          </a:xfrm>
        </p:spPr>
        <p:txBody>
          <a:bodyPr/>
          <a:lstStyle/>
          <a:p>
            <a:r>
              <a:rPr kumimoji="1" lang="ja-JP" altLang="en-US" dirty="0"/>
              <a:t>オススメ周辺ソフト</a:t>
            </a:r>
          </a:p>
        </p:txBody>
      </p:sp>
      <p:sp>
        <p:nvSpPr>
          <p:cNvPr id="3" name="コンテンツ プレースホルダー 2">
            <a:extLst>
              <a:ext uri="{FF2B5EF4-FFF2-40B4-BE49-F238E27FC236}">
                <a16:creationId xmlns:a16="http://schemas.microsoft.com/office/drawing/2014/main" id="{F7E82870-B6C4-4568-BB10-0B9E959900E1}"/>
              </a:ext>
            </a:extLst>
          </p:cNvPr>
          <p:cNvSpPr>
            <a:spLocks noGrp="1"/>
          </p:cNvSpPr>
          <p:nvPr>
            <p:ph idx="1"/>
          </p:nvPr>
        </p:nvSpPr>
        <p:spPr>
          <a:xfrm>
            <a:off x="838200" y="1306286"/>
            <a:ext cx="10515600" cy="5266393"/>
          </a:xfrm>
        </p:spPr>
        <p:txBody>
          <a:bodyPr>
            <a:normAutofit lnSpcReduction="10000"/>
          </a:bodyPr>
          <a:lstStyle/>
          <a:p>
            <a:pPr rtl="0" eaLnBrk="1" latinLnBrk="0" hangingPunct="1"/>
            <a:r>
              <a:rPr kumimoji="1" lang="ja-JP" altLang="ja-JP" sz="2800" kern="1200" dirty="0">
                <a:solidFill>
                  <a:schemeClr val="tx1"/>
                </a:solidFill>
                <a:effectLst/>
                <a:latin typeface="+mn-lt"/>
                <a:ea typeface="+mn-ea"/>
                <a:cs typeface="+mn-cs"/>
              </a:rPr>
              <a:t>スマホ画面キャプチャ</a:t>
            </a:r>
            <a:endParaRPr kumimoji="1" lang="en-US" altLang="ja-JP" sz="2800" kern="1200" dirty="0">
              <a:solidFill>
                <a:schemeClr val="tx1"/>
              </a:solidFill>
              <a:effectLst/>
              <a:latin typeface="+mn-lt"/>
              <a:ea typeface="+mn-ea"/>
              <a:cs typeface="+mn-cs"/>
            </a:endParaRPr>
          </a:p>
          <a:p>
            <a:pPr lvl="1"/>
            <a:r>
              <a:rPr kumimoji="1" lang="ja-JP" altLang="ja-JP" kern="1200" dirty="0">
                <a:solidFill>
                  <a:schemeClr val="tx1"/>
                </a:solidFill>
                <a:effectLst/>
                <a:latin typeface="+mn-lt"/>
                <a:ea typeface="+mn-ea"/>
                <a:cs typeface="+mn-cs"/>
              </a:rPr>
              <a:t> </a:t>
            </a:r>
            <a:r>
              <a:rPr kumimoji="1" lang="en-US" altLang="ja-JP" kern="1200" dirty="0">
                <a:solidFill>
                  <a:schemeClr val="tx1"/>
                </a:solidFill>
                <a:effectLst/>
                <a:latin typeface="+mn-lt"/>
                <a:ea typeface="+mn-ea"/>
                <a:cs typeface="+mn-cs"/>
              </a:rPr>
              <a:t>Reflector4 (Win/Mac) </a:t>
            </a:r>
            <a:endParaRPr lang="ja-JP" altLang="ja-JP" dirty="0">
              <a:effectLst/>
            </a:endParaRPr>
          </a:p>
          <a:p>
            <a:pPr lvl="2"/>
            <a:r>
              <a:rPr kumimoji="1" lang="en-US" altLang="ja-JP" kern="1200" dirty="0" err="1">
                <a:solidFill>
                  <a:schemeClr val="tx1"/>
                </a:solidFill>
                <a:effectLst/>
                <a:latin typeface="+mn-lt"/>
                <a:ea typeface="+mn-ea"/>
                <a:cs typeface="+mn-cs"/>
              </a:rPr>
              <a:t>AirPlay</a:t>
            </a:r>
            <a:r>
              <a:rPr kumimoji="1" lang="en-US" altLang="ja-JP" kern="1200" dirty="0">
                <a:solidFill>
                  <a:schemeClr val="tx1"/>
                </a:solidFill>
                <a:effectLst/>
                <a:latin typeface="+mn-lt"/>
                <a:ea typeface="+mn-ea"/>
                <a:cs typeface="+mn-cs"/>
              </a:rPr>
              <a:t>(iOS)</a:t>
            </a:r>
            <a:r>
              <a:rPr kumimoji="1" lang="ja-JP" altLang="en-US" kern="1200" dirty="0">
                <a:solidFill>
                  <a:schemeClr val="tx1"/>
                </a:solidFill>
                <a:effectLst/>
                <a:latin typeface="+mn-lt"/>
                <a:ea typeface="+mn-ea"/>
                <a:cs typeface="+mn-cs"/>
              </a:rPr>
              <a:t>や</a:t>
            </a:r>
            <a:r>
              <a:rPr kumimoji="1" lang="en-US" altLang="ja-JP" kern="1200" dirty="0">
                <a:solidFill>
                  <a:schemeClr val="tx1"/>
                </a:solidFill>
                <a:effectLst/>
                <a:latin typeface="+mn-lt"/>
                <a:ea typeface="+mn-ea"/>
                <a:cs typeface="+mn-cs"/>
              </a:rPr>
              <a:t>Chromecast(Android)</a:t>
            </a:r>
            <a:r>
              <a:rPr kumimoji="1" lang="ja-JP" altLang="en-US" kern="1200" dirty="0">
                <a:solidFill>
                  <a:schemeClr val="tx1"/>
                </a:solidFill>
                <a:effectLst/>
                <a:latin typeface="+mn-lt"/>
                <a:ea typeface="+mn-ea"/>
                <a:cs typeface="+mn-cs"/>
              </a:rPr>
              <a:t>で送信された映像を受信するソフト</a:t>
            </a:r>
            <a:endParaRPr lang="ja-JP" altLang="ja-JP" dirty="0">
              <a:effectLst/>
            </a:endParaRPr>
          </a:p>
          <a:p>
            <a:pPr lvl="2"/>
            <a:r>
              <a:rPr kumimoji="1" lang="ja-JP" altLang="ja-JP" kern="1200" dirty="0">
                <a:solidFill>
                  <a:schemeClr val="tx1"/>
                </a:solidFill>
                <a:effectLst/>
                <a:latin typeface="+mn-lt"/>
                <a:ea typeface="+mn-ea"/>
                <a:cs typeface="+mn-cs"/>
              </a:rPr>
              <a:t>無料</a:t>
            </a:r>
            <a:r>
              <a:rPr kumimoji="1" lang="ja-JP" altLang="en-US" kern="1200" dirty="0">
                <a:solidFill>
                  <a:schemeClr val="tx1"/>
                </a:solidFill>
                <a:effectLst/>
                <a:latin typeface="+mn-lt"/>
                <a:ea typeface="+mn-ea"/>
                <a:cs typeface="+mn-cs"/>
              </a:rPr>
              <a:t>仕様</a:t>
            </a:r>
            <a:r>
              <a:rPr kumimoji="1" lang="ja-JP" altLang="ja-JP" kern="1200" dirty="0">
                <a:solidFill>
                  <a:schemeClr val="tx1"/>
                </a:solidFill>
                <a:effectLst/>
                <a:latin typeface="+mn-lt"/>
                <a:ea typeface="+mn-ea"/>
                <a:cs typeface="+mn-cs"/>
              </a:rPr>
              <a:t>版あり</a:t>
            </a:r>
            <a:endParaRPr kumimoji="1" lang="en-US" altLang="ja-JP" kern="1200" dirty="0">
              <a:solidFill>
                <a:schemeClr val="tx1"/>
              </a:solidFill>
              <a:effectLst/>
              <a:latin typeface="+mn-lt"/>
              <a:ea typeface="+mn-ea"/>
              <a:cs typeface="+mn-cs"/>
            </a:endParaRPr>
          </a:p>
          <a:p>
            <a:pPr lvl="2"/>
            <a:r>
              <a:rPr kumimoji="1" lang="ja-JP" altLang="en-US" kern="1200" dirty="0">
                <a:solidFill>
                  <a:schemeClr val="tx1"/>
                </a:solidFill>
                <a:effectLst/>
                <a:latin typeface="+mn-lt"/>
                <a:ea typeface="+mn-ea"/>
                <a:cs typeface="+mn-cs"/>
              </a:rPr>
              <a:t>これ単体で録画も可能</a:t>
            </a:r>
            <a:endParaRPr kumimoji="1" lang="en-US" altLang="ja-JP" kern="1200" dirty="0">
              <a:solidFill>
                <a:schemeClr val="tx1"/>
              </a:solidFill>
              <a:effectLst/>
              <a:latin typeface="+mn-lt"/>
              <a:ea typeface="+mn-ea"/>
              <a:cs typeface="+mn-cs"/>
            </a:endParaRPr>
          </a:p>
          <a:p>
            <a:pPr lvl="2"/>
            <a:r>
              <a:rPr lang="en-US" altLang="ja-JP" dirty="0"/>
              <a:t>OBS</a:t>
            </a:r>
            <a:r>
              <a:rPr lang="ja-JP" altLang="en-US" dirty="0"/>
              <a:t>で使う時はこれを画面キャプチャ</a:t>
            </a:r>
            <a:endParaRPr lang="en-US" altLang="ja-JP" dirty="0"/>
          </a:p>
          <a:p>
            <a:pPr lvl="2"/>
            <a:r>
              <a:rPr lang="ja-JP" altLang="en-US" dirty="0">
                <a:effectLst/>
              </a:rPr>
              <a:t>遅延少なめ</a:t>
            </a:r>
            <a:endParaRPr lang="ja-JP" altLang="ja-JP" dirty="0">
              <a:effectLst/>
            </a:endParaRPr>
          </a:p>
          <a:p>
            <a:pPr lvl="2"/>
            <a:r>
              <a:rPr kumimoji="1" lang="en-US" altLang="ja-JP" kern="1200" dirty="0">
                <a:solidFill>
                  <a:schemeClr val="tx1"/>
                </a:solidFill>
                <a:effectLst/>
                <a:latin typeface="+mn-lt"/>
                <a:ea typeface="+mn-ea"/>
                <a:cs typeface="+mn-cs"/>
                <a:hlinkClick r:id="rId2"/>
              </a:rPr>
              <a:t>https://www.airsquirrels.com/reflector</a:t>
            </a:r>
            <a:endParaRPr kumimoji="1" lang="en-US" altLang="ja-JP" sz="2800" kern="1200" dirty="0">
              <a:solidFill>
                <a:schemeClr val="tx1"/>
              </a:solidFill>
              <a:effectLst/>
              <a:latin typeface="+mn-lt"/>
              <a:ea typeface="+mn-ea"/>
              <a:cs typeface="+mn-cs"/>
            </a:endParaRPr>
          </a:p>
          <a:p>
            <a:pPr lvl="1"/>
            <a:r>
              <a:rPr kumimoji="1" lang="en-US" altLang="ja-JP" kern="1200" dirty="0">
                <a:solidFill>
                  <a:schemeClr val="tx1"/>
                </a:solidFill>
                <a:effectLst/>
                <a:latin typeface="+mn-lt"/>
                <a:ea typeface="+mn-ea"/>
                <a:cs typeface="+mn-cs"/>
              </a:rPr>
              <a:t>Newtek NDI Capture (iOS) </a:t>
            </a:r>
            <a:endParaRPr lang="ja-JP" altLang="ja-JP" dirty="0">
              <a:effectLst/>
            </a:endParaRPr>
          </a:p>
          <a:p>
            <a:pPr lvl="2"/>
            <a:r>
              <a:rPr kumimoji="1" lang="en-US" altLang="ja-JP" kern="1200" dirty="0">
                <a:solidFill>
                  <a:schemeClr val="tx1"/>
                </a:solidFill>
                <a:effectLst/>
                <a:latin typeface="+mn-lt"/>
                <a:ea typeface="+mn-ea"/>
                <a:cs typeface="+mn-cs"/>
              </a:rPr>
              <a:t>iPhone</a:t>
            </a:r>
            <a:r>
              <a:rPr kumimoji="1" lang="ja-JP" altLang="en-US" kern="1200" dirty="0">
                <a:solidFill>
                  <a:schemeClr val="tx1"/>
                </a:solidFill>
                <a:effectLst/>
                <a:latin typeface="+mn-lt"/>
                <a:ea typeface="+mn-ea"/>
                <a:cs typeface="+mn-cs"/>
              </a:rPr>
              <a:t>側にインストールする送信アプリ</a:t>
            </a:r>
            <a:endParaRPr kumimoji="1" lang="en-US" altLang="ja-JP" kern="1200" dirty="0">
              <a:solidFill>
                <a:schemeClr val="tx1"/>
              </a:solidFill>
              <a:effectLst/>
              <a:latin typeface="+mn-lt"/>
              <a:ea typeface="+mn-ea"/>
              <a:cs typeface="+mn-cs"/>
            </a:endParaRPr>
          </a:p>
          <a:p>
            <a:pPr lvl="2"/>
            <a:r>
              <a:rPr kumimoji="1" lang="en-US" altLang="ja-JP" kern="1200" dirty="0">
                <a:solidFill>
                  <a:schemeClr val="tx1"/>
                </a:solidFill>
                <a:effectLst/>
                <a:latin typeface="+mn-lt"/>
                <a:ea typeface="+mn-ea"/>
                <a:cs typeface="+mn-cs"/>
              </a:rPr>
              <a:t>OBS</a:t>
            </a:r>
            <a:r>
              <a:rPr kumimoji="1" lang="ja-JP" altLang="ja-JP" kern="1200" dirty="0">
                <a:solidFill>
                  <a:schemeClr val="tx1"/>
                </a:solidFill>
                <a:effectLst/>
                <a:latin typeface="+mn-lt"/>
                <a:ea typeface="+mn-ea"/>
                <a:cs typeface="+mn-cs"/>
              </a:rPr>
              <a:t>側に</a:t>
            </a:r>
            <a:r>
              <a:rPr kumimoji="1" lang="en-US" altLang="ja-JP" kern="1200" dirty="0">
                <a:solidFill>
                  <a:schemeClr val="tx1"/>
                </a:solidFill>
                <a:effectLst/>
                <a:latin typeface="+mn-lt"/>
                <a:ea typeface="+mn-ea"/>
                <a:cs typeface="+mn-cs"/>
              </a:rPr>
              <a:t>NDI</a:t>
            </a:r>
            <a:r>
              <a:rPr kumimoji="1" lang="ja-JP" altLang="ja-JP" kern="1200" dirty="0">
                <a:solidFill>
                  <a:schemeClr val="tx1"/>
                </a:solidFill>
                <a:effectLst/>
                <a:latin typeface="+mn-lt"/>
                <a:ea typeface="+mn-ea"/>
                <a:cs typeface="+mn-cs"/>
              </a:rPr>
              <a:t>プラグインが必要</a:t>
            </a:r>
            <a:r>
              <a:rPr kumimoji="1" lang="ja-JP" altLang="en-US" kern="1200" dirty="0">
                <a:solidFill>
                  <a:schemeClr val="tx1"/>
                </a:solidFill>
                <a:effectLst/>
                <a:latin typeface="+mn-lt"/>
                <a:ea typeface="+mn-ea"/>
                <a:cs typeface="+mn-cs"/>
              </a:rPr>
              <a:t>だが直接ソースに指定可能</a:t>
            </a:r>
            <a:endParaRPr kumimoji="1" lang="en-US" altLang="ja-JP" kern="1200" dirty="0">
              <a:solidFill>
                <a:schemeClr val="tx1"/>
              </a:solidFill>
              <a:effectLst/>
              <a:latin typeface="+mn-lt"/>
              <a:ea typeface="+mn-ea"/>
              <a:cs typeface="+mn-cs"/>
            </a:endParaRPr>
          </a:p>
          <a:p>
            <a:pPr lvl="2"/>
            <a:r>
              <a:rPr lang="en-US" altLang="ja-JP" dirty="0"/>
              <a:t>Reflector4</a:t>
            </a:r>
            <a:r>
              <a:rPr lang="ja-JP" altLang="en-US" dirty="0"/>
              <a:t>よりは遅延する傾向</a:t>
            </a:r>
            <a:endParaRPr kumimoji="1" lang="en-US" altLang="ja-JP" kern="1200" dirty="0">
              <a:solidFill>
                <a:schemeClr val="tx1"/>
              </a:solidFill>
              <a:effectLst/>
              <a:latin typeface="+mn-lt"/>
              <a:ea typeface="+mn-ea"/>
              <a:cs typeface="+mn-cs"/>
            </a:endParaRPr>
          </a:p>
          <a:p>
            <a:pPr lvl="2"/>
            <a:r>
              <a:rPr lang="ja-JP" altLang="ja-JP" dirty="0"/>
              <a:t>無料</a:t>
            </a:r>
            <a:r>
              <a:rPr lang="ja-JP" altLang="en-US" dirty="0"/>
              <a:t>アプリ</a:t>
            </a:r>
            <a:endParaRPr lang="en-US" altLang="ja-JP" dirty="0"/>
          </a:p>
          <a:p>
            <a:pPr lvl="2"/>
            <a:endParaRPr lang="en-US" altLang="ja-JP" dirty="0"/>
          </a:p>
          <a:p>
            <a:pPr lvl="0"/>
            <a:r>
              <a:rPr lang="en-US" altLang="ja-JP" sz="2200" dirty="0"/>
              <a:t>VLC</a:t>
            </a:r>
            <a:r>
              <a:rPr lang="ja-JP" altLang="en-US" sz="2200" dirty="0"/>
              <a:t>など動画プレーヤー（録画データの確認用）</a:t>
            </a:r>
            <a:endParaRPr lang="en-US" altLang="ja-JP" sz="2200" dirty="0"/>
          </a:p>
          <a:p>
            <a:pPr lvl="1"/>
            <a:r>
              <a:rPr lang="ja-JP" altLang="en-US" sz="1800" dirty="0"/>
              <a:t>マルチトラック音声（後述）を選択して聞けるものが入っていると便利</a:t>
            </a:r>
          </a:p>
          <a:p>
            <a:pPr marL="0" indent="0">
              <a:buNone/>
            </a:pPr>
            <a:endParaRPr lang="ja-JP" altLang="ja-JP" dirty="0">
              <a:effectLst/>
            </a:endParaRPr>
          </a:p>
          <a:p>
            <a:pPr lvl="1"/>
            <a:endParaRPr lang="ja-JP" altLang="ja-JP" dirty="0">
              <a:effectLst/>
            </a:endParaRPr>
          </a:p>
        </p:txBody>
      </p:sp>
      <p:sp>
        <p:nvSpPr>
          <p:cNvPr id="4" name="スライド番号プレースホルダー 3">
            <a:extLst>
              <a:ext uri="{FF2B5EF4-FFF2-40B4-BE49-F238E27FC236}">
                <a16:creationId xmlns:a16="http://schemas.microsoft.com/office/drawing/2014/main" id="{7737D3B5-E174-4E23-AA73-AD67ABEFA8EC}"/>
              </a:ext>
            </a:extLst>
          </p:cNvPr>
          <p:cNvSpPr>
            <a:spLocks noGrp="1"/>
          </p:cNvSpPr>
          <p:nvPr>
            <p:ph type="sldNum" sz="quarter" idx="12"/>
          </p:nvPr>
        </p:nvSpPr>
        <p:spPr/>
        <p:txBody>
          <a:bodyPr/>
          <a:lstStyle/>
          <a:p>
            <a:fld id="{9CB659AF-8512-4EAB-82E3-BC35CD242957}" type="slidenum">
              <a:rPr kumimoji="1" lang="ja-JP" altLang="en-US" smtClean="0"/>
              <a:t>11</a:t>
            </a:fld>
            <a:endParaRPr kumimoji="1" lang="ja-JP" altLang="en-US"/>
          </a:p>
        </p:txBody>
      </p:sp>
    </p:spTree>
    <p:extLst>
      <p:ext uri="{BB962C8B-B14F-4D97-AF65-F5344CB8AC3E}">
        <p14:creationId xmlns:p14="http://schemas.microsoft.com/office/powerpoint/2010/main" val="3464694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A369D2B-E03E-48DD-90B8-A63DCCE8212D}"/>
              </a:ext>
            </a:extLst>
          </p:cNvPr>
          <p:cNvSpPr>
            <a:spLocks noGrp="1"/>
          </p:cNvSpPr>
          <p:nvPr>
            <p:ph type="title"/>
          </p:nvPr>
        </p:nvSpPr>
        <p:spPr/>
        <p:txBody>
          <a:bodyPr/>
          <a:lstStyle/>
          <a:p>
            <a:r>
              <a:rPr lang="en-US" altLang="ja-JP" dirty="0"/>
              <a:t>OBS Studio</a:t>
            </a:r>
            <a:r>
              <a:rPr lang="ja-JP" altLang="en-US" dirty="0"/>
              <a:t>を使ってみよう</a:t>
            </a:r>
          </a:p>
        </p:txBody>
      </p:sp>
      <p:sp>
        <p:nvSpPr>
          <p:cNvPr id="5" name="テキスト プレースホルダー 4">
            <a:extLst>
              <a:ext uri="{FF2B5EF4-FFF2-40B4-BE49-F238E27FC236}">
                <a16:creationId xmlns:a16="http://schemas.microsoft.com/office/drawing/2014/main" id="{A68FB1D4-B808-4AAC-B895-53DDAC9A2800}"/>
              </a:ext>
            </a:extLst>
          </p:cNvPr>
          <p:cNvSpPr>
            <a:spLocks noGrp="1"/>
          </p:cNvSpPr>
          <p:nvPr>
            <p:ph type="body" idx="1"/>
          </p:nvPr>
        </p:nvSpPr>
        <p:spPr/>
        <p:txBody>
          <a:bodyPr/>
          <a:lstStyle/>
          <a:p>
            <a:r>
              <a:rPr lang="ja-JP" altLang="en-US" dirty="0"/>
              <a:t>手元で試して納得！</a:t>
            </a:r>
          </a:p>
        </p:txBody>
      </p:sp>
      <p:sp>
        <p:nvSpPr>
          <p:cNvPr id="2" name="スライド番号プレースホルダー 1">
            <a:extLst>
              <a:ext uri="{FF2B5EF4-FFF2-40B4-BE49-F238E27FC236}">
                <a16:creationId xmlns:a16="http://schemas.microsoft.com/office/drawing/2014/main" id="{93F0ECFD-5E26-4686-865C-9FAE9A555E72}"/>
              </a:ext>
            </a:extLst>
          </p:cNvPr>
          <p:cNvSpPr>
            <a:spLocks noGrp="1"/>
          </p:cNvSpPr>
          <p:nvPr>
            <p:ph type="sldNum" sz="quarter" idx="12"/>
          </p:nvPr>
        </p:nvSpPr>
        <p:spPr/>
        <p:txBody>
          <a:bodyPr/>
          <a:lstStyle/>
          <a:p>
            <a:fld id="{9CB659AF-8512-4EAB-82E3-BC35CD242957}" type="slidenum">
              <a:rPr kumimoji="1" lang="ja-JP" altLang="en-US" smtClean="0"/>
              <a:t>12</a:t>
            </a:fld>
            <a:endParaRPr kumimoji="1" lang="ja-JP" altLang="en-US"/>
          </a:p>
        </p:txBody>
      </p:sp>
    </p:spTree>
    <p:extLst>
      <p:ext uri="{BB962C8B-B14F-4D97-AF65-F5344CB8AC3E}">
        <p14:creationId xmlns:p14="http://schemas.microsoft.com/office/powerpoint/2010/main" val="3342045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F173562-D94B-40D5-A63B-3EB070580137}"/>
              </a:ext>
            </a:extLst>
          </p:cNvPr>
          <p:cNvSpPr>
            <a:spLocks noGrp="1"/>
          </p:cNvSpPr>
          <p:nvPr>
            <p:ph type="title"/>
          </p:nvPr>
        </p:nvSpPr>
        <p:spPr>
          <a:xfrm>
            <a:off x="838200" y="365126"/>
            <a:ext cx="10515600" cy="1137104"/>
          </a:xfrm>
        </p:spPr>
        <p:txBody>
          <a:bodyPr/>
          <a:lstStyle/>
          <a:p>
            <a:r>
              <a:rPr lang="ja-JP" altLang="en-US" dirty="0"/>
              <a:t>ソースとシーン</a:t>
            </a:r>
          </a:p>
        </p:txBody>
      </p:sp>
      <p:sp>
        <p:nvSpPr>
          <p:cNvPr id="5" name="コンテンツ プレースホルダー 4">
            <a:extLst>
              <a:ext uri="{FF2B5EF4-FFF2-40B4-BE49-F238E27FC236}">
                <a16:creationId xmlns:a16="http://schemas.microsoft.com/office/drawing/2014/main" id="{41772D6B-3522-4DC9-99D5-9177BCBCADD6}"/>
              </a:ext>
            </a:extLst>
          </p:cNvPr>
          <p:cNvSpPr>
            <a:spLocks noGrp="1"/>
          </p:cNvSpPr>
          <p:nvPr>
            <p:ph idx="1"/>
          </p:nvPr>
        </p:nvSpPr>
        <p:spPr>
          <a:xfrm>
            <a:off x="838201" y="1575706"/>
            <a:ext cx="9192986" cy="4703301"/>
          </a:xfrm>
        </p:spPr>
        <p:txBody>
          <a:bodyPr>
            <a:normAutofit lnSpcReduction="10000"/>
          </a:bodyPr>
          <a:lstStyle/>
          <a:p>
            <a:pPr marL="0" indent="0">
              <a:buNone/>
            </a:pPr>
            <a:r>
              <a:rPr lang="ja-JP" altLang="en-US" dirty="0"/>
              <a:t>ソース</a:t>
            </a:r>
            <a:endParaRPr lang="en-US" altLang="ja-JP" dirty="0"/>
          </a:p>
          <a:p>
            <a:pPr lvl="1"/>
            <a:r>
              <a:rPr lang="en-US" altLang="ja-JP" dirty="0"/>
              <a:t>OBS</a:t>
            </a:r>
            <a:r>
              <a:rPr lang="ja-JP" altLang="en-US" dirty="0"/>
              <a:t>が取りこめる映像、音声、画面キャプチャのストリーム</a:t>
            </a:r>
            <a:endParaRPr lang="en-US" altLang="ja-JP" dirty="0"/>
          </a:p>
          <a:p>
            <a:pPr lvl="1"/>
            <a:r>
              <a:rPr lang="ja-JP" altLang="en-US" dirty="0"/>
              <a:t>他にもファイルとして存在する画像、動画や文字も挿入可能</a:t>
            </a:r>
            <a:endParaRPr lang="en-US" altLang="ja-JP" dirty="0"/>
          </a:p>
          <a:p>
            <a:pPr lvl="1"/>
            <a:endParaRPr lang="en-US" altLang="ja-JP" dirty="0"/>
          </a:p>
          <a:p>
            <a:pPr lvl="1"/>
            <a:r>
              <a:rPr lang="en-US" altLang="ja-JP" dirty="0"/>
              <a:t>PowerPoint</a:t>
            </a:r>
            <a:r>
              <a:rPr lang="ja-JP" altLang="en-US" dirty="0"/>
              <a:t>でいうとスライドに貼り付けるオブジェクト（画像や文字）に相当</a:t>
            </a:r>
            <a:endParaRPr lang="en-US" altLang="ja-JP" dirty="0"/>
          </a:p>
          <a:p>
            <a:pPr marL="0" indent="0">
              <a:buNone/>
            </a:pPr>
            <a:endParaRPr lang="en-US" altLang="ja-JP" dirty="0"/>
          </a:p>
          <a:p>
            <a:pPr marL="0" indent="0">
              <a:buNone/>
            </a:pPr>
            <a:r>
              <a:rPr lang="ja-JP" altLang="en-US" dirty="0"/>
              <a:t>シーン</a:t>
            </a:r>
            <a:endParaRPr lang="en-US" altLang="ja-JP" dirty="0"/>
          </a:p>
          <a:p>
            <a:pPr lvl="1"/>
            <a:r>
              <a:rPr lang="ja-JP" altLang="en-US" dirty="0"/>
              <a:t>ソースを配置した画面レイアウトパターン</a:t>
            </a:r>
            <a:endParaRPr lang="en-US" altLang="ja-JP" dirty="0"/>
          </a:p>
          <a:p>
            <a:pPr lvl="1"/>
            <a:r>
              <a:rPr lang="ja-JP" altLang="en-US" dirty="0"/>
              <a:t>複数用意しておいて配信／録画中に切り替え可能</a:t>
            </a:r>
            <a:endParaRPr lang="en-US" altLang="ja-JP" dirty="0"/>
          </a:p>
          <a:p>
            <a:pPr lvl="1"/>
            <a:endParaRPr lang="en-US" altLang="ja-JP" dirty="0"/>
          </a:p>
          <a:p>
            <a:pPr lvl="1"/>
            <a:r>
              <a:rPr lang="en-US" altLang="ja-JP" dirty="0"/>
              <a:t>PowerPoint</a:t>
            </a:r>
            <a:r>
              <a:rPr lang="ja-JP" altLang="en-US" dirty="0"/>
              <a:t>でいえば</a:t>
            </a:r>
            <a:r>
              <a:rPr lang="en-US" altLang="ja-JP" dirty="0"/>
              <a:t>1</a:t>
            </a:r>
            <a:r>
              <a:rPr lang="ja-JP" altLang="en-US" dirty="0"/>
              <a:t>枚</a:t>
            </a:r>
            <a:r>
              <a:rPr lang="en-US" altLang="ja-JP" dirty="0"/>
              <a:t>1</a:t>
            </a:r>
            <a:r>
              <a:rPr lang="ja-JP" altLang="en-US" dirty="0"/>
              <a:t>枚のスライドページに相当</a:t>
            </a:r>
            <a:endParaRPr lang="en-US" altLang="ja-JP" dirty="0"/>
          </a:p>
        </p:txBody>
      </p:sp>
      <p:grpSp>
        <p:nvGrpSpPr>
          <p:cNvPr id="9" name="グループ化 8">
            <a:extLst>
              <a:ext uri="{FF2B5EF4-FFF2-40B4-BE49-F238E27FC236}">
                <a16:creationId xmlns:a16="http://schemas.microsoft.com/office/drawing/2014/main" id="{188F6003-AB87-4BA5-939D-3155BCDB5316}"/>
              </a:ext>
              <a:ext uri="{C183D7F6-B498-43B3-948B-1728B52AA6E4}">
                <adec:decorative xmlns:adec="http://schemas.microsoft.com/office/drawing/2017/decorative" val="1"/>
              </a:ext>
            </a:extLst>
          </p:cNvPr>
          <p:cNvGrpSpPr/>
          <p:nvPr/>
        </p:nvGrpSpPr>
        <p:grpSpPr>
          <a:xfrm>
            <a:off x="10106645" y="578992"/>
            <a:ext cx="1808508" cy="3355348"/>
            <a:chOff x="10106645" y="578992"/>
            <a:chExt cx="1808508" cy="3355348"/>
          </a:xfrm>
        </p:grpSpPr>
        <p:pic>
          <p:nvPicPr>
            <p:cNvPr id="7" name="図 6">
              <a:extLst>
                <a:ext uri="{FF2B5EF4-FFF2-40B4-BE49-F238E27FC236}">
                  <a16:creationId xmlns:a16="http://schemas.microsoft.com/office/drawing/2014/main" id="{B83A3906-7941-44DB-A281-6DB236DD22B6}"/>
                </a:ext>
              </a:extLst>
            </p:cNvPr>
            <p:cNvPicPr>
              <a:picLocks noChangeAspect="1"/>
            </p:cNvPicPr>
            <p:nvPr/>
          </p:nvPicPr>
          <p:blipFill>
            <a:blip r:embed="rId2"/>
            <a:stretch>
              <a:fillRect/>
            </a:stretch>
          </p:blipFill>
          <p:spPr>
            <a:xfrm>
              <a:off x="10222161" y="578992"/>
              <a:ext cx="1577477" cy="2956816"/>
            </a:xfrm>
            <a:prstGeom prst="rect">
              <a:avLst/>
            </a:prstGeom>
          </p:spPr>
        </p:pic>
        <p:sp>
          <p:nvSpPr>
            <p:cNvPr id="8" name="テキスト ボックス 7">
              <a:extLst>
                <a:ext uri="{FF2B5EF4-FFF2-40B4-BE49-F238E27FC236}">
                  <a16:creationId xmlns:a16="http://schemas.microsoft.com/office/drawing/2014/main" id="{BD04A256-A10B-4A03-B374-41CD4DD68FE6}"/>
                </a:ext>
              </a:extLst>
            </p:cNvPr>
            <p:cNvSpPr txBox="1"/>
            <p:nvPr/>
          </p:nvSpPr>
          <p:spPr>
            <a:xfrm>
              <a:off x="10106645" y="3565008"/>
              <a:ext cx="1808508" cy="369332"/>
            </a:xfrm>
            <a:prstGeom prst="rect">
              <a:avLst/>
            </a:prstGeom>
            <a:noFill/>
          </p:spPr>
          <p:txBody>
            <a:bodyPr wrap="none" rtlCol="0">
              <a:spAutoFit/>
            </a:bodyPr>
            <a:lstStyle/>
            <a:p>
              <a:pPr algn="ctr"/>
              <a:r>
                <a:rPr kumimoji="1" lang="en-US" altLang="ja-JP" dirty="0"/>
                <a:t>OBS</a:t>
              </a:r>
              <a:r>
                <a:rPr kumimoji="1" lang="ja-JP" altLang="en-US" dirty="0"/>
                <a:t>のソース例</a:t>
              </a:r>
            </a:p>
          </p:txBody>
        </p:sp>
      </p:grpSp>
      <p:sp>
        <p:nvSpPr>
          <p:cNvPr id="2" name="スライド番号プレースホルダー 1">
            <a:extLst>
              <a:ext uri="{FF2B5EF4-FFF2-40B4-BE49-F238E27FC236}">
                <a16:creationId xmlns:a16="http://schemas.microsoft.com/office/drawing/2014/main" id="{66669071-CB98-4F2E-B0EC-F55B139A8B32}"/>
              </a:ext>
            </a:extLst>
          </p:cNvPr>
          <p:cNvSpPr>
            <a:spLocks noGrp="1"/>
          </p:cNvSpPr>
          <p:nvPr>
            <p:ph type="sldNum" sz="quarter" idx="12"/>
          </p:nvPr>
        </p:nvSpPr>
        <p:spPr/>
        <p:txBody>
          <a:bodyPr/>
          <a:lstStyle/>
          <a:p>
            <a:fld id="{9CB659AF-8512-4EAB-82E3-BC35CD242957}" type="slidenum">
              <a:rPr kumimoji="1" lang="ja-JP" altLang="en-US" smtClean="0"/>
              <a:t>13</a:t>
            </a:fld>
            <a:endParaRPr kumimoji="1" lang="ja-JP" altLang="en-US"/>
          </a:p>
        </p:txBody>
      </p:sp>
    </p:spTree>
    <p:extLst>
      <p:ext uri="{BB962C8B-B14F-4D97-AF65-F5344CB8AC3E}">
        <p14:creationId xmlns:p14="http://schemas.microsoft.com/office/powerpoint/2010/main" val="1122484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93AC33-D2A4-4127-AB16-123E984A242D}"/>
              </a:ext>
            </a:extLst>
          </p:cNvPr>
          <p:cNvSpPr>
            <a:spLocks noGrp="1"/>
          </p:cNvSpPr>
          <p:nvPr>
            <p:ph type="title"/>
          </p:nvPr>
        </p:nvSpPr>
        <p:spPr>
          <a:xfrm>
            <a:off x="838200" y="365126"/>
            <a:ext cx="10515600" cy="924832"/>
          </a:xfrm>
        </p:spPr>
        <p:txBody>
          <a:bodyPr/>
          <a:lstStyle/>
          <a:p>
            <a:r>
              <a:rPr kumimoji="1" lang="ja-JP" altLang="en-US" dirty="0"/>
              <a:t>シーンにソースを追加してみる</a:t>
            </a:r>
          </a:p>
        </p:txBody>
      </p:sp>
      <p:sp>
        <p:nvSpPr>
          <p:cNvPr id="3" name="コンテンツ プレースホルダー 2">
            <a:extLst>
              <a:ext uri="{FF2B5EF4-FFF2-40B4-BE49-F238E27FC236}">
                <a16:creationId xmlns:a16="http://schemas.microsoft.com/office/drawing/2014/main" id="{B0B8D38C-F47C-42A7-8DF2-C378F37FCBB4}"/>
              </a:ext>
            </a:extLst>
          </p:cNvPr>
          <p:cNvSpPr>
            <a:spLocks noGrp="1"/>
          </p:cNvSpPr>
          <p:nvPr>
            <p:ph idx="1"/>
          </p:nvPr>
        </p:nvSpPr>
        <p:spPr>
          <a:xfrm>
            <a:off x="838200" y="5799620"/>
            <a:ext cx="10515600" cy="592592"/>
          </a:xfrm>
        </p:spPr>
        <p:txBody>
          <a:bodyPr/>
          <a:lstStyle/>
          <a:p>
            <a:r>
              <a:rPr kumimoji="1" lang="ja-JP" altLang="en-US" dirty="0"/>
              <a:t>ソース一覧の「＋」ボタンから「映像キャプチャデバイス」</a:t>
            </a:r>
          </a:p>
        </p:txBody>
      </p:sp>
      <p:pic>
        <p:nvPicPr>
          <p:cNvPr id="5" name="図 4">
            <a:extLst>
              <a:ext uri="{FF2B5EF4-FFF2-40B4-BE49-F238E27FC236}">
                <a16:creationId xmlns:a16="http://schemas.microsoft.com/office/drawing/2014/main" id="{3203D4B0-36EE-4E2B-BEE2-AE6F8956C288}"/>
              </a:ext>
            </a:extLst>
          </p:cNvPr>
          <p:cNvPicPr>
            <a:picLocks noChangeAspect="1"/>
          </p:cNvPicPr>
          <p:nvPr/>
        </p:nvPicPr>
        <p:blipFill>
          <a:blip r:embed="rId2"/>
          <a:stretch>
            <a:fillRect/>
          </a:stretch>
        </p:blipFill>
        <p:spPr>
          <a:xfrm>
            <a:off x="1352747" y="1410719"/>
            <a:ext cx="6199217" cy="4036562"/>
          </a:xfrm>
          <a:prstGeom prst="rect">
            <a:avLst/>
          </a:prstGeom>
        </p:spPr>
      </p:pic>
      <p:sp>
        <p:nvSpPr>
          <p:cNvPr id="6" name="楕円 5">
            <a:extLst>
              <a:ext uri="{FF2B5EF4-FFF2-40B4-BE49-F238E27FC236}">
                <a16:creationId xmlns:a16="http://schemas.microsoft.com/office/drawing/2014/main" id="{ABD09049-BA7B-4F02-9AC2-4CF8F2D6CD2B}"/>
              </a:ext>
            </a:extLst>
          </p:cNvPr>
          <p:cNvSpPr/>
          <p:nvPr/>
        </p:nvSpPr>
        <p:spPr>
          <a:xfrm>
            <a:off x="2955471" y="4986635"/>
            <a:ext cx="318407" cy="31840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279905FC-87FF-4220-B707-4607D6D79316}"/>
              </a:ext>
            </a:extLst>
          </p:cNvPr>
          <p:cNvPicPr>
            <a:picLocks noChangeAspect="1"/>
          </p:cNvPicPr>
          <p:nvPr/>
        </p:nvPicPr>
        <p:blipFill>
          <a:blip r:embed="rId3"/>
          <a:stretch>
            <a:fillRect/>
          </a:stretch>
        </p:blipFill>
        <p:spPr>
          <a:xfrm>
            <a:off x="8956696" y="1642297"/>
            <a:ext cx="2007940" cy="3763674"/>
          </a:xfrm>
          <a:prstGeom prst="rect">
            <a:avLst/>
          </a:prstGeom>
        </p:spPr>
      </p:pic>
      <p:cxnSp>
        <p:nvCxnSpPr>
          <p:cNvPr id="11" name="直線コネクタ 10">
            <a:extLst>
              <a:ext uri="{FF2B5EF4-FFF2-40B4-BE49-F238E27FC236}">
                <a16:creationId xmlns:a16="http://schemas.microsoft.com/office/drawing/2014/main" id="{5B97E132-30D8-48B8-AA42-284C9F2CD92D}"/>
              </a:ext>
            </a:extLst>
          </p:cNvPr>
          <p:cNvCxnSpPr/>
          <p:nvPr/>
        </p:nvCxnSpPr>
        <p:spPr>
          <a:xfrm>
            <a:off x="8956696" y="3796392"/>
            <a:ext cx="174443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スライド番号プレースホルダー 3">
            <a:extLst>
              <a:ext uri="{FF2B5EF4-FFF2-40B4-BE49-F238E27FC236}">
                <a16:creationId xmlns:a16="http://schemas.microsoft.com/office/drawing/2014/main" id="{45C5FCD7-5FDB-4687-9E15-39375C0262A5}"/>
              </a:ext>
            </a:extLst>
          </p:cNvPr>
          <p:cNvSpPr>
            <a:spLocks noGrp="1"/>
          </p:cNvSpPr>
          <p:nvPr>
            <p:ph type="sldNum" sz="quarter" idx="12"/>
          </p:nvPr>
        </p:nvSpPr>
        <p:spPr/>
        <p:txBody>
          <a:bodyPr/>
          <a:lstStyle/>
          <a:p>
            <a:fld id="{9CB659AF-8512-4EAB-82E3-BC35CD242957}" type="slidenum">
              <a:rPr kumimoji="1" lang="ja-JP" altLang="en-US" smtClean="0"/>
              <a:t>14</a:t>
            </a:fld>
            <a:endParaRPr kumimoji="1" lang="ja-JP" altLang="en-US"/>
          </a:p>
        </p:txBody>
      </p:sp>
    </p:spTree>
    <p:extLst>
      <p:ext uri="{BB962C8B-B14F-4D97-AF65-F5344CB8AC3E}">
        <p14:creationId xmlns:p14="http://schemas.microsoft.com/office/powerpoint/2010/main" val="1536973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2A5AE693-D9A1-4E3E-8C20-7A33B2AD7DC8}"/>
              </a:ext>
            </a:extLst>
          </p:cNvPr>
          <p:cNvSpPr>
            <a:spLocks noGrp="1"/>
          </p:cNvSpPr>
          <p:nvPr>
            <p:ph idx="1"/>
          </p:nvPr>
        </p:nvSpPr>
        <p:spPr>
          <a:xfrm>
            <a:off x="281420" y="3657601"/>
            <a:ext cx="5548571" cy="3029132"/>
          </a:xfrm>
        </p:spPr>
        <p:txBody>
          <a:bodyPr>
            <a:normAutofit/>
          </a:bodyPr>
          <a:lstStyle/>
          <a:p>
            <a:r>
              <a:rPr kumimoji="1" lang="ja-JP" altLang="en-US" sz="2000" dirty="0"/>
              <a:t>わかりやすいソース名称をつける</a:t>
            </a:r>
            <a:endParaRPr kumimoji="1" lang="en-US" altLang="ja-JP" sz="2000" dirty="0"/>
          </a:p>
          <a:p>
            <a:pPr marL="457200" lvl="1" indent="0">
              <a:buNone/>
            </a:pPr>
            <a:r>
              <a:rPr kumimoji="1" lang="ja-JP" altLang="en-US" sz="1800" dirty="0"/>
              <a:t>例：</a:t>
            </a:r>
            <a:r>
              <a:rPr kumimoji="1" lang="en-US" altLang="ja-JP" sz="1800" dirty="0"/>
              <a:t>Camera 1</a:t>
            </a:r>
          </a:p>
          <a:p>
            <a:pPr lvl="1"/>
            <a:endParaRPr kumimoji="1" lang="en-US" altLang="ja-JP" sz="1800" dirty="0"/>
          </a:p>
          <a:p>
            <a:r>
              <a:rPr kumimoji="1" lang="ja-JP" altLang="en-US" sz="2000" dirty="0"/>
              <a:t>ソースのプロパティ（詳細設定）画面で、「デバイス」から目的のカメラを選択</a:t>
            </a:r>
            <a:endParaRPr kumimoji="1" lang="en-US" altLang="ja-JP" sz="2000" dirty="0"/>
          </a:p>
          <a:p>
            <a:pPr marL="457200" lvl="1" indent="0">
              <a:buNone/>
            </a:pPr>
            <a:r>
              <a:rPr kumimoji="1" lang="ja-JP" altLang="en-US" sz="1600" dirty="0"/>
              <a:t>正しく映らない場合は、「解像度</a:t>
            </a:r>
            <a:r>
              <a:rPr kumimoji="1" lang="en-US" altLang="ja-JP" sz="1600" dirty="0"/>
              <a:t>/FPS</a:t>
            </a:r>
            <a:r>
              <a:rPr kumimoji="1" lang="ja-JP" altLang="en-US" sz="1600" dirty="0"/>
              <a:t>タイプ」を「カスタム」にして、その下のメニューで手動指定すると映る場合も</a:t>
            </a:r>
            <a:endParaRPr kumimoji="1" lang="en-US" altLang="ja-JP" sz="1600" dirty="0"/>
          </a:p>
        </p:txBody>
      </p:sp>
      <p:pic>
        <p:nvPicPr>
          <p:cNvPr id="7" name="図 6">
            <a:extLst>
              <a:ext uri="{FF2B5EF4-FFF2-40B4-BE49-F238E27FC236}">
                <a16:creationId xmlns:a16="http://schemas.microsoft.com/office/drawing/2014/main" id="{250B63C9-47D4-4330-BD4B-3449460D0451}"/>
              </a:ext>
            </a:extLst>
          </p:cNvPr>
          <p:cNvPicPr>
            <a:picLocks noChangeAspect="1"/>
          </p:cNvPicPr>
          <p:nvPr/>
        </p:nvPicPr>
        <p:blipFill>
          <a:blip r:embed="rId2"/>
          <a:stretch>
            <a:fillRect/>
          </a:stretch>
        </p:blipFill>
        <p:spPr>
          <a:xfrm>
            <a:off x="781050" y="171267"/>
            <a:ext cx="3360711" cy="3284505"/>
          </a:xfrm>
          <a:prstGeom prst="rect">
            <a:avLst/>
          </a:prstGeom>
        </p:spPr>
      </p:pic>
      <p:pic>
        <p:nvPicPr>
          <p:cNvPr id="9" name="図 8">
            <a:extLst>
              <a:ext uri="{FF2B5EF4-FFF2-40B4-BE49-F238E27FC236}">
                <a16:creationId xmlns:a16="http://schemas.microsoft.com/office/drawing/2014/main" id="{04A0EB47-7C8B-47D5-89CA-09F6E3D2645D}"/>
              </a:ext>
            </a:extLst>
          </p:cNvPr>
          <p:cNvPicPr>
            <a:picLocks noChangeAspect="1"/>
          </p:cNvPicPr>
          <p:nvPr/>
        </p:nvPicPr>
        <p:blipFill>
          <a:blip r:embed="rId3"/>
          <a:stretch>
            <a:fillRect/>
          </a:stretch>
        </p:blipFill>
        <p:spPr>
          <a:xfrm>
            <a:off x="5829992" y="171267"/>
            <a:ext cx="6080588" cy="5796826"/>
          </a:xfrm>
          <a:prstGeom prst="rect">
            <a:avLst/>
          </a:prstGeom>
        </p:spPr>
      </p:pic>
      <p:sp>
        <p:nvSpPr>
          <p:cNvPr id="2" name="スライド番号プレースホルダー 1">
            <a:extLst>
              <a:ext uri="{FF2B5EF4-FFF2-40B4-BE49-F238E27FC236}">
                <a16:creationId xmlns:a16="http://schemas.microsoft.com/office/drawing/2014/main" id="{0752B2B3-D149-4227-AC3C-48943F1BBC07}"/>
              </a:ext>
            </a:extLst>
          </p:cNvPr>
          <p:cNvSpPr>
            <a:spLocks noGrp="1"/>
          </p:cNvSpPr>
          <p:nvPr>
            <p:ph type="sldNum" sz="quarter" idx="12"/>
          </p:nvPr>
        </p:nvSpPr>
        <p:spPr/>
        <p:txBody>
          <a:bodyPr/>
          <a:lstStyle/>
          <a:p>
            <a:fld id="{9CB659AF-8512-4EAB-82E3-BC35CD242957}" type="slidenum">
              <a:rPr kumimoji="1" lang="ja-JP" altLang="en-US" smtClean="0"/>
              <a:t>15</a:t>
            </a:fld>
            <a:endParaRPr kumimoji="1" lang="ja-JP" altLang="en-US"/>
          </a:p>
        </p:txBody>
      </p:sp>
    </p:spTree>
    <p:extLst>
      <p:ext uri="{BB962C8B-B14F-4D97-AF65-F5344CB8AC3E}">
        <p14:creationId xmlns:p14="http://schemas.microsoft.com/office/powerpoint/2010/main" val="672677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60B238A9-D998-411B-BDDE-7B8C6844ADCC}"/>
              </a:ext>
            </a:extLst>
          </p:cNvPr>
          <p:cNvPicPr>
            <a:picLocks noChangeAspect="1"/>
          </p:cNvPicPr>
          <p:nvPr/>
        </p:nvPicPr>
        <p:blipFill>
          <a:blip r:embed="rId2"/>
          <a:stretch>
            <a:fillRect/>
          </a:stretch>
        </p:blipFill>
        <p:spPr>
          <a:xfrm>
            <a:off x="4650166" y="885452"/>
            <a:ext cx="7326394" cy="5250171"/>
          </a:xfrm>
          <a:prstGeom prst="rect">
            <a:avLst/>
          </a:prstGeom>
        </p:spPr>
      </p:pic>
      <p:sp>
        <p:nvSpPr>
          <p:cNvPr id="3" name="コンテンツ プレースホルダー 2">
            <a:extLst>
              <a:ext uri="{FF2B5EF4-FFF2-40B4-BE49-F238E27FC236}">
                <a16:creationId xmlns:a16="http://schemas.microsoft.com/office/drawing/2014/main" id="{1AF4712B-4F03-4301-B571-7D5AC09FD3E6}"/>
              </a:ext>
            </a:extLst>
          </p:cNvPr>
          <p:cNvSpPr>
            <a:spLocks noGrp="1"/>
          </p:cNvSpPr>
          <p:nvPr>
            <p:ph idx="1"/>
          </p:nvPr>
        </p:nvSpPr>
        <p:spPr>
          <a:xfrm>
            <a:off x="312964" y="942602"/>
            <a:ext cx="4250872" cy="5360762"/>
          </a:xfrm>
        </p:spPr>
        <p:txBody>
          <a:bodyPr>
            <a:normAutofit/>
          </a:bodyPr>
          <a:lstStyle/>
          <a:p>
            <a:r>
              <a:rPr kumimoji="1" lang="ja-JP" altLang="en-US" sz="2400" dirty="0"/>
              <a:t>これでシーン「シーン」に</a:t>
            </a:r>
            <a:r>
              <a:rPr kumimoji="1" lang="en-US" altLang="ja-JP" sz="2400" dirty="0"/>
              <a:t>Web</a:t>
            </a:r>
            <a:r>
              <a:rPr kumimoji="1" lang="ja-JP" altLang="en-US" sz="2400" dirty="0"/>
              <a:t>カメラの映像を「</a:t>
            </a:r>
            <a:r>
              <a:rPr kumimoji="1" lang="en-US" altLang="ja-JP" sz="2400" dirty="0"/>
              <a:t>Camera 1</a:t>
            </a:r>
            <a:r>
              <a:rPr kumimoji="1" lang="ja-JP" altLang="en-US" sz="2400" dirty="0"/>
              <a:t>」という名前でソース追加できた</a:t>
            </a:r>
            <a:endParaRPr kumimoji="1" lang="en-US" altLang="ja-JP" sz="2400" dirty="0"/>
          </a:p>
          <a:p>
            <a:endParaRPr lang="en-US" altLang="ja-JP" sz="2400" dirty="0"/>
          </a:p>
          <a:p>
            <a:r>
              <a:rPr kumimoji="1" lang="ja-JP" altLang="en-US" sz="2400" dirty="0"/>
              <a:t>赤い枠上のボックスを操作してサイズや位置を変更してみる</a:t>
            </a:r>
            <a:endParaRPr kumimoji="1" lang="en-US" altLang="ja-JP" sz="2400" dirty="0"/>
          </a:p>
          <a:p>
            <a:pPr lvl="1"/>
            <a:r>
              <a:rPr lang="ja-JP" altLang="en-US" sz="2000" dirty="0">
                <a:solidFill>
                  <a:srgbClr val="C00000"/>
                </a:solidFill>
              </a:rPr>
              <a:t>辺上のボックスを</a:t>
            </a:r>
            <a:r>
              <a:rPr lang="en-US" altLang="ja-JP" sz="2000" dirty="0">
                <a:solidFill>
                  <a:srgbClr val="C00000"/>
                </a:solidFill>
              </a:rPr>
              <a:t>Alt (Option)</a:t>
            </a:r>
            <a:r>
              <a:rPr lang="ja-JP" altLang="en-US" sz="2000" dirty="0">
                <a:solidFill>
                  <a:srgbClr val="C00000"/>
                </a:solidFill>
              </a:rPr>
              <a:t>を押しながらドラッグするとトリミング</a:t>
            </a:r>
            <a:r>
              <a:rPr lang="ja-JP" altLang="en-US" sz="1600" dirty="0"/>
              <a:t>（</a:t>
            </a:r>
            <a:r>
              <a:rPr lang="en-US" altLang="ja-JP" sz="1600" dirty="0"/>
              <a:t>PowerPoint</a:t>
            </a:r>
            <a:r>
              <a:rPr lang="ja-JP" altLang="en-US" sz="1600" dirty="0"/>
              <a:t>と違うので忘れがち）</a:t>
            </a:r>
            <a:endParaRPr lang="en-US" altLang="ja-JP" sz="2000" dirty="0"/>
          </a:p>
        </p:txBody>
      </p:sp>
      <p:sp>
        <p:nvSpPr>
          <p:cNvPr id="10" name="矢印: 折線 9">
            <a:extLst>
              <a:ext uri="{FF2B5EF4-FFF2-40B4-BE49-F238E27FC236}">
                <a16:creationId xmlns:a16="http://schemas.microsoft.com/office/drawing/2014/main" id="{374B1360-843E-40EE-B866-4928A7224B49}"/>
              </a:ext>
            </a:extLst>
          </p:cNvPr>
          <p:cNvSpPr/>
          <p:nvPr/>
        </p:nvSpPr>
        <p:spPr>
          <a:xfrm flipV="1">
            <a:off x="8401050" y="3353961"/>
            <a:ext cx="653143" cy="69717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スライド番号プレースホルダー 1">
            <a:extLst>
              <a:ext uri="{FF2B5EF4-FFF2-40B4-BE49-F238E27FC236}">
                <a16:creationId xmlns:a16="http://schemas.microsoft.com/office/drawing/2014/main" id="{3CB44CEB-26E4-48EE-B0F0-6E934CAB0CAA}"/>
              </a:ext>
            </a:extLst>
          </p:cNvPr>
          <p:cNvSpPr>
            <a:spLocks noGrp="1"/>
          </p:cNvSpPr>
          <p:nvPr>
            <p:ph type="sldNum" sz="quarter" idx="12"/>
          </p:nvPr>
        </p:nvSpPr>
        <p:spPr/>
        <p:txBody>
          <a:bodyPr/>
          <a:lstStyle/>
          <a:p>
            <a:fld id="{9CB659AF-8512-4EAB-82E3-BC35CD242957}" type="slidenum">
              <a:rPr kumimoji="1" lang="ja-JP" altLang="en-US" smtClean="0"/>
              <a:t>16</a:t>
            </a:fld>
            <a:endParaRPr kumimoji="1" lang="ja-JP" altLang="en-US"/>
          </a:p>
        </p:txBody>
      </p:sp>
    </p:spTree>
    <p:extLst>
      <p:ext uri="{BB962C8B-B14F-4D97-AF65-F5344CB8AC3E}">
        <p14:creationId xmlns:p14="http://schemas.microsoft.com/office/powerpoint/2010/main" val="1029090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DDBEE5-C9A3-495D-AB95-6B0800683187}"/>
              </a:ext>
            </a:extLst>
          </p:cNvPr>
          <p:cNvSpPr>
            <a:spLocks noGrp="1"/>
          </p:cNvSpPr>
          <p:nvPr>
            <p:ph type="title"/>
          </p:nvPr>
        </p:nvSpPr>
        <p:spPr/>
        <p:txBody>
          <a:bodyPr/>
          <a:lstStyle/>
          <a:p>
            <a:r>
              <a:rPr kumimoji="1" lang="ja-JP" altLang="en-US" dirty="0"/>
              <a:t>音声デバイス、文字を追加してみる</a:t>
            </a:r>
          </a:p>
        </p:txBody>
      </p:sp>
      <p:sp>
        <p:nvSpPr>
          <p:cNvPr id="3" name="コンテンツ プレースホルダー 2">
            <a:extLst>
              <a:ext uri="{FF2B5EF4-FFF2-40B4-BE49-F238E27FC236}">
                <a16:creationId xmlns:a16="http://schemas.microsoft.com/office/drawing/2014/main" id="{16817686-2BD1-41C8-A8B9-E31DC3DA7FB4}"/>
              </a:ext>
            </a:extLst>
          </p:cNvPr>
          <p:cNvSpPr>
            <a:spLocks noGrp="1"/>
          </p:cNvSpPr>
          <p:nvPr>
            <p:ph idx="1"/>
          </p:nvPr>
        </p:nvSpPr>
        <p:spPr>
          <a:xfrm>
            <a:off x="838200" y="1825625"/>
            <a:ext cx="8442820" cy="4351338"/>
          </a:xfrm>
        </p:spPr>
        <p:txBody>
          <a:bodyPr/>
          <a:lstStyle/>
          <a:p>
            <a:r>
              <a:rPr kumimoji="1" lang="ja-JP" altLang="en-US" dirty="0"/>
              <a:t>「テキスト</a:t>
            </a:r>
            <a:r>
              <a:rPr kumimoji="1" lang="en-US" altLang="ja-JP" dirty="0"/>
              <a:t>(GDI+)</a:t>
            </a:r>
            <a:r>
              <a:rPr kumimoji="1" lang="ja-JP" altLang="en-US" dirty="0"/>
              <a:t>」で文字追加。</a:t>
            </a:r>
            <a:endParaRPr kumimoji="1" lang="en-US" altLang="ja-JP" dirty="0"/>
          </a:p>
          <a:p>
            <a:pPr lvl="1"/>
            <a:r>
              <a:rPr kumimoji="1" lang="ja-JP" altLang="en-US" dirty="0"/>
              <a:t>プロパティウインドウ内で直接入力したり、外部テキストファイルを読み込むことも可能</a:t>
            </a:r>
            <a:endParaRPr kumimoji="1" lang="en-US" altLang="ja-JP" dirty="0"/>
          </a:p>
          <a:p>
            <a:pPr lvl="1"/>
            <a:r>
              <a:rPr kumimoji="1" lang="ja-JP" altLang="en-US" dirty="0"/>
              <a:t>フォント、サイズ、輪郭、透明度などカスタム可</a:t>
            </a:r>
            <a:endParaRPr kumimoji="1" lang="en-US" altLang="ja-JP" dirty="0"/>
          </a:p>
          <a:p>
            <a:pPr lvl="1"/>
            <a:endParaRPr lang="en-US" altLang="ja-JP" dirty="0"/>
          </a:p>
          <a:p>
            <a:pPr lvl="1"/>
            <a:endParaRPr lang="en-US" altLang="ja-JP" dirty="0"/>
          </a:p>
          <a:p>
            <a:pPr lvl="1"/>
            <a:endParaRPr lang="en-US" altLang="ja-JP" dirty="0"/>
          </a:p>
          <a:p>
            <a:r>
              <a:rPr kumimoji="1" lang="ja-JP" altLang="en-US" dirty="0"/>
              <a:t>「音声入力キャプチャ」（＝マイクデバイス）</a:t>
            </a:r>
            <a:endParaRPr kumimoji="1" lang="en-US" altLang="ja-JP" dirty="0"/>
          </a:p>
          <a:p>
            <a:pPr lvl="1"/>
            <a:r>
              <a:rPr kumimoji="1" lang="ja-JP" altLang="en-US" dirty="0"/>
              <a:t>映像デバイス同様、プロパティウインドウの「デバイス」で目的のマイクを選択</a:t>
            </a:r>
          </a:p>
        </p:txBody>
      </p:sp>
      <p:grpSp>
        <p:nvGrpSpPr>
          <p:cNvPr id="7" name="グループ化 6">
            <a:extLst>
              <a:ext uri="{FF2B5EF4-FFF2-40B4-BE49-F238E27FC236}">
                <a16:creationId xmlns:a16="http://schemas.microsoft.com/office/drawing/2014/main" id="{7C3F59AF-8097-4834-997C-C3FCC8069FDA}"/>
              </a:ext>
            </a:extLst>
          </p:cNvPr>
          <p:cNvGrpSpPr/>
          <p:nvPr/>
        </p:nvGrpSpPr>
        <p:grpSpPr>
          <a:xfrm>
            <a:off x="9544525" y="1903554"/>
            <a:ext cx="2007940" cy="3763674"/>
            <a:chOff x="8956696" y="1642297"/>
            <a:chExt cx="2007940" cy="3763674"/>
          </a:xfrm>
        </p:grpSpPr>
        <p:pic>
          <p:nvPicPr>
            <p:cNvPr id="4" name="図 3">
              <a:extLst>
                <a:ext uri="{FF2B5EF4-FFF2-40B4-BE49-F238E27FC236}">
                  <a16:creationId xmlns:a16="http://schemas.microsoft.com/office/drawing/2014/main" id="{E3EA1E19-3272-44CD-B7C7-C98E7DCC1A06}"/>
                </a:ext>
              </a:extLst>
            </p:cNvPr>
            <p:cNvPicPr>
              <a:picLocks noChangeAspect="1"/>
            </p:cNvPicPr>
            <p:nvPr/>
          </p:nvPicPr>
          <p:blipFill>
            <a:blip r:embed="rId2"/>
            <a:stretch>
              <a:fillRect/>
            </a:stretch>
          </p:blipFill>
          <p:spPr>
            <a:xfrm>
              <a:off x="8956696" y="1642297"/>
              <a:ext cx="2007940" cy="3763674"/>
            </a:xfrm>
            <a:prstGeom prst="rect">
              <a:avLst/>
            </a:prstGeom>
          </p:spPr>
        </p:pic>
        <p:cxnSp>
          <p:nvCxnSpPr>
            <p:cNvPr id="5" name="直線コネクタ 4">
              <a:extLst>
                <a:ext uri="{FF2B5EF4-FFF2-40B4-BE49-F238E27FC236}">
                  <a16:creationId xmlns:a16="http://schemas.microsoft.com/office/drawing/2014/main" id="{3F262750-DE2C-42DD-A33D-131D28EEB1F7}"/>
                </a:ext>
              </a:extLst>
            </p:cNvPr>
            <p:cNvCxnSpPr/>
            <p:nvPr/>
          </p:nvCxnSpPr>
          <p:spPr>
            <a:xfrm>
              <a:off x="8956696" y="5135335"/>
              <a:ext cx="174443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A1524370-7D07-4F54-9509-E8F6B1313AB1}"/>
                </a:ext>
              </a:extLst>
            </p:cNvPr>
            <p:cNvCxnSpPr/>
            <p:nvPr/>
          </p:nvCxnSpPr>
          <p:spPr>
            <a:xfrm>
              <a:off x="8956696" y="2985407"/>
              <a:ext cx="174443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8" name="スライド番号プレースホルダー 7">
            <a:extLst>
              <a:ext uri="{FF2B5EF4-FFF2-40B4-BE49-F238E27FC236}">
                <a16:creationId xmlns:a16="http://schemas.microsoft.com/office/drawing/2014/main" id="{93432B18-CBFD-450C-B797-DAF3B813022B}"/>
              </a:ext>
            </a:extLst>
          </p:cNvPr>
          <p:cNvSpPr>
            <a:spLocks noGrp="1"/>
          </p:cNvSpPr>
          <p:nvPr>
            <p:ph type="sldNum" sz="quarter" idx="12"/>
          </p:nvPr>
        </p:nvSpPr>
        <p:spPr/>
        <p:txBody>
          <a:bodyPr/>
          <a:lstStyle/>
          <a:p>
            <a:fld id="{9CB659AF-8512-4EAB-82E3-BC35CD242957}" type="slidenum">
              <a:rPr kumimoji="1" lang="ja-JP" altLang="en-US" smtClean="0"/>
              <a:t>17</a:t>
            </a:fld>
            <a:endParaRPr kumimoji="1" lang="ja-JP" altLang="en-US"/>
          </a:p>
        </p:txBody>
      </p:sp>
    </p:spTree>
    <p:extLst>
      <p:ext uri="{BB962C8B-B14F-4D97-AF65-F5344CB8AC3E}">
        <p14:creationId xmlns:p14="http://schemas.microsoft.com/office/powerpoint/2010/main" val="27215159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3D0C32BF-70A8-499C-8312-893168D6AE13}"/>
              </a:ext>
            </a:extLst>
          </p:cNvPr>
          <p:cNvSpPr>
            <a:spLocks noGrp="1"/>
          </p:cNvSpPr>
          <p:nvPr>
            <p:ph idx="1"/>
          </p:nvPr>
        </p:nvSpPr>
        <p:spPr>
          <a:xfrm>
            <a:off x="554665" y="482010"/>
            <a:ext cx="3499884" cy="517450"/>
          </a:xfrm>
        </p:spPr>
        <p:txBody>
          <a:bodyPr/>
          <a:lstStyle/>
          <a:p>
            <a:r>
              <a:rPr kumimoji="1" lang="ja-JP" altLang="en-US" dirty="0"/>
              <a:t>作成例</a:t>
            </a:r>
            <a:endParaRPr kumimoji="1" lang="en-US" altLang="ja-JP" dirty="0"/>
          </a:p>
        </p:txBody>
      </p:sp>
      <p:pic>
        <p:nvPicPr>
          <p:cNvPr id="5" name="図 4">
            <a:extLst>
              <a:ext uri="{FF2B5EF4-FFF2-40B4-BE49-F238E27FC236}">
                <a16:creationId xmlns:a16="http://schemas.microsoft.com/office/drawing/2014/main" id="{09575FE6-35E2-4B9B-AEAE-AC578AA7FAA3}"/>
              </a:ext>
            </a:extLst>
          </p:cNvPr>
          <p:cNvPicPr>
            <a:picLocks noChangeAspect="1"/>
          </p:cNvPicPr>
          <p:nvPr/>
        </p:nvPicPr>
        <p:blipFill>
          <a:blip r:embed="rId2"/>
          <a:stretch>
            <a:fillRect/>
          </a:stretch>
        </p:blipFill>
        <p:spPr>
          <a:xfrm>
            <a:off x="2828262" y="651279"/>
            <a:ext cx="7988594" cy="5724711"/>
          </a:xfrm>
          <a:prstGeom prst="rect">
            <a:avLst/>
          </a:prstGeom>
        </p:spPr>
      </p:pic>
      <p:sp>
        <p:nvSpPr>
          <p:cNvPr id="6" name="四角形: 角を丸くする 5">
            <a:extLst>
              <a:ext uri="{FF2B5EF4-FFF2-40B4-BE49-F238E27FC236}">
                <a16:creationId xmlns:a16="http://schemas.microsoft.com/office/drawing/2014/main" id="{DEDF0BCD-C72C-4DDA-97C6-E0F22009F77E}"/>
              </a:ext>
            </a:extLst>
          </p:cNvPr>
          <p:cNvSpPr/>
          <p:nvPr/>
        </p:nvSpPr>
        <p:spPr>
          <a:xfrm>
            <a:off x="5486401" y="4952574"/>
            <a:ext cx="411125" cy="39914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BBAD72F2-8017-48CB-B85F-579460D00809}"/>
              </a:ext>
            </a:extLst>
          </p:cNvPr>
          <p:cNvSpPr/>
          <p:nvPr/>
        </p:nvSpPr>
        <p:spPr>
          <a:xfrm>
            <a:off x="4607442" y="6007148"/>
            <a:ext cx="545805" cy="30150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C0A234F6-3465-4C0F-8338-5CC9C5BFA90D}"/>
              </a:ext>
            </a:extLst>
          </p:cNvPr>
          <p:cNvSpPr/>
          <p:nvPr/>
        </p:nvSpPr>
        <p:spPr>
          <a:xfrm>
            <a:off x="7605823" y="4952574"/>
            <a:ext cx="411125" cy="120532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85F4130A-119C-4197-B988-E626288F1214}"/>
              </a:ext>
            </a:extLst>
          </p:cNvPr>
          <p:cNvSpPr txBox="1"/>
          <p:nvPr/>
        </p:nvSpPr>
        <p:spPr>
          <a:xfrm>
            <a:off x="2133599" y="4430233"/>
            <a:ext cx="3627916" cy="369332"/>
          </a:xfrm>
          <a:prstGeom prst="rect">
            <a:avLst/>
          </a:prstGeom>
          <a:solidFill>
            <a:schemeClr val="accent4">
              <a:lumMod val="40000"/>
              <a:lumOff val="60000"/>
            </a:schemeClr>
          </a:solidFill>
        </p:spPr>
        <p:txBody>
          <a:bodyPr wrap="none" rtlCol="0">
            <a:spAutoFit/>
          </a:bodyPr>
          <a:lstStyle/>
          <a:p>
            <a:r>
              <a:rPr kumimoji="1" lang="ja-JP" altLang="en-US" dirty="0"/>
              <a:t>ソース毎に</a:t>
            </a:r>
            <a:r>
              <a:rPr kumimoji="1" lang="en-US" altLang="ja-JP" dirty="0"/>
              <a:t>ON/OFF</a:t>
            </a:r>
            <a:r>
              <a:rPr kumimoji="1" lang="ja-JP" altLang="en-US" dirty="0"/>
              <a:t>したりロック</a:t>
            </a:r>
          </a:p>
        </p:txBody>
      </p:sp>
      <p:sp>
        <p:nvSpPr>
          <p:cNvPr id="10" name="テキスト ボックス 9">
            <a:extLst>
              <a:ext uri="{FF2B5EF4-FFF2-40B4-BE49-F238E27FC236}">
                <a16:creationId xmlns:a16="http://schemas.microsoft.com/office/drawing/2014/main" id="{5C3A6B34-F5B0-4D0A-AC50-70CEC9FF1FFE}"/>
              </a:ext>
            </a:extLst>
          </p:cNvPr>
          <p:cNvSpPr txBox="1"/>
          <p:nvPr/>
        </p:nvSpPr>
        <p:spPr>
          <a:xfrm>
            <a:off x="1305702" y="5851446"/>
            <a:ext cx="3185487" cy="646331"/>
          </a:xfrm>
          <a:prstGeom prst="rect">
            <a:avLst/>
          </a:prstGeom>
          <a:solidFill>
            <a:schemeClr val="accent4">
              <a:lumMod val="40000"/>
              <a:lumOff val="60000"/>
            </a:schemeClr>
          </a:solidFill>
        </p:spPr>
        <p:txBody>
          <a:bodyPr wrap="none" rtlCol="0">
            <a:spAutoFit/>
          </a:bodyPr>
          <a:lstStyle/>
          <a:p>
            <a:r>
              <a:rPr kumimoji="1" lang="ja-JP" altLang="en-US" dirty="0"/>
              <a:t>歯車でプロパティウインドウ</a:t>
            </a:r>
            <a:endParaRPr kumimoji="1" lang="en-US" altLang="ja-JP" dirty="0"/>
          </a:p>
          <a:p>
            <a:r>
              <a:rPr kumimoji="1" lang="ja-JP" altLang="en-US" dirty="0"/>
              <a:t>上下矢印で重なり順を変更</a:t>
            </a:r>
          </a:p>
        </p:txBody>
      </p:sp>
      <p:sp>
        <p:nvSpPr>
          <p:cNvPr id="11" name="テキスト ボックス 10">
            <a:extLst>
              <a:ext uri="{FF2B5EF4-FFF2-40B4-BE49-F238E27FC236}">
                <a16:creationId xmlns:a16="http://schemas.microsoft.com/office/drawing/2014/main" id="{36F46C49-9F6E-4768-B46F-617BBCFE03D3}"/>
              </a:ext>
            </a:extLst>
          </p:cNvPr>
          <p:cNvSpPr txBox="1"/>
          <p:nvPr/>
        </p:nvSpPr>
        <p:spPr>
          <a:xfrm>
            <a:off x="8179941" y="5452660"/>
            <a:ext cx="3452078" cy="1200329"/>
          </a:xfrm>
          <a:prstGeom prst="rect">
            <a:avLst/>
          </a:prstGeom>
          <a:solidFill>
            <a:schemeClr val="accent4">
              <a:lumMod val="40000"/>
              <a:lumOff val="60000"/>
            </a:schemeClr>
          </a:solidFill>
        </p:spPr>
        <p:txBody>
          <a:bodyPr wrap="square" rtlCol="0">
            <a:spAutoFit/>
          </a:bodyPr>
          <a:lstStyle/>
          <a:p>
            <a:r>
              <a:rPr kumimoji="1" lang="ja-JP" altLang="en-US" dirty="0"/>
              <a:t>追加したマイクの音が入っているかレベルメーターで確認</a:t>
            </a:r>
            <a:endParaRPr kumimoji="1" lang="en-US" altLang="ja-JP" dirty="0"/>
          </a:p>
          <a:p>
            <a:r>
              <a:rPr kumimoji="1" lang="ja-JP" altLang="en-US" dirty="0"/>
              <a:t>大きな声を出しても赤に振り切らない程度にスライダーで調節</a:t>
            </a:r>
          </a:p>
        </p:txBody>
      </p:sp>
      <p:sp>
        <p:nvSpPr>
          <p:cNvPr id="2" name="スライド番号プレースホルダー 1">
            <a:extLst>
              <a:ext uri="{FF2B5EF4-FFF2-40B4-BE49-F238E27FC236}">
                <a16:creationId xmlns:a16="http://schemas.microsoft.com/office/drawing/2014/main" id="{B0682548-D7FC-4A74-BB3B-CEB838F6236B}"/>
              </a:ext>
            </a:extLst>
          </p:cNvPr>
          <p:cNvSpPr>
            <a:spLocks noGrp="1"/>
          </p:cNvSpPr>
          <p:nvPr>
            <p:ph type="sldNum" sz="quarter" idx="12"/>
          </p:nvPr>
        </p:nvSpPr>
        <p:spPr/>
        <p:txBody>
          <a:bodyPr/>
          <a:lstStyle/>
          <a:p>
            <a:fld id="{9CB659AF-8512-4EAB-82E3-BC35CD242957}" type="slidenum">
              <a:rPr kumimoji="1" lang="ja-JP" altLang="en-US" smtClean="0"/>
              <a:t>18</a:t>
            </a:fld>
            <a:endParaRPr kumimoji="1" lang="ja-JP" altLang="en-US"/>
          </a:p>
        </p:txBody>
      </p:sp>
      <p:sp>
        <p:nvSpPr>
          <p:cNvPr id="12" name="テキスト ボックス 11">
            <a:extLst>
              <a:ext uri="{FF2B5EF4-FFF2-40B4-BE49-F238E27FC236}">
                <a16:creationId xmlns:a16="http://schemas.microsoft.com/office/drawing/2014/main" id="{FDED58E1-8C2D-410F-9DF6-BCB3FFD13047}"/>
              </a:ext>
            </a:extLst>
          </p:cNvPr>
          <p:cNvSpPr txBox="1"/>
          <p:nvPr/>
        </p:nvSpPr>
        <p:spPr>
          <a:xfrm>
            <a:off x="1182458" y="1418340"/>
            <a:ext cx="2954655" cy="369332"/>
          </a:xfrm>
          <a:prstGeom prst="rect">
            <a:avLst/>
          </a:prstGeom>
          <a:solidFill>
            <a:schemeClr val="accent4">
              <a:lumMod val="40000"/>
              <a:lumOff val="60000"/>
            </a:schemeClr>
          </a:solidFill>
        </p:spPr>
        <p:txBody>
          <a:bodyPr wrap="none" rtlCol="0">
            <a:spAutoFit/>
          </a:bodyPr>
          <a:lstStyle/>
          <a:p>
            <a:r>
              <a:rPr kumimoji="1" lang="ja-JP" altLang="en-US" dirty="0"/>
              <a:t>固定文字列によるテロップ</a:t>
            </a:r>
          </a:p>
        </p:txBody>
      </p:sp>
    </p:spTree>
    <p:extLst>
      <p:ext uri="{BB962C8B-B14F-4D97-AF65-F5344CB8AC3E}">
        <p14:creationId xmlns:p14="http://schemas.microsoft.com/office/powerpoint/2010/main" val="17109454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798DDC-25C4-4CBB-B6E5-F9C276D0CA52}"/>
              </a:ext>
            </a:extLst>
          </p:cNvPr>
          <p:cNvSpPr>
            <a:spLocks noGrp="1"/>
          </p:cNvSpPr>
          <p:nvPr>
            <p:ph type="title"/>
          </p:nvPr>
        </p:nvSpPr>
        <p:spPr/>
        <p:txBody>
          <a:bodyPr/>
          <a:lstStyle/>
          <a:p>
            <a:r>
              <a:rPr kumimoji="1" lang="ja-JP" altLang="en-US" dirty="0"/>
              <a:t>シーンを追加してみる</a:t>
            </a:r>
          </a:p>
        </p:txBody>
      </p:sp>
      <p:sp>
        <p:nvSpPr>
          <p:cNvPr id="3" name="コンテンツ プレースホルダー 2">
            <a:extLst>
              <a:ext uri="{FF2B5EF4-FFF2-40B4-BE49-F238E27FC236}">
                <a16:creationId xmlns:a16="http://schemas.microsoft.com/office/drawing/2014/main" id="{874C1E1F-D672-4DE1-A28D-4182595E205C}"/>
              </a:ext>
            </a:extLst>
          </p:cNvPr>
          <p:cNvSpPr>
            <a:spLocks noGrp="1"/>
          </p:cNvSpPr>
          <p:nvPr>
            <p:ph idx="1"/>
          </p:nvPr>
        </p:nvSpPr>
        <p:spPr>
          <a:xfrm>
            <a:off x="838200" y="1825625"/>
            <a:ext cx="6248400" cy="4351338"/>
          </a:xfrm>
        </p:spPr>
        <p:txBody>
          <a:bodyPr/>
          <a:lstStyle/>
          <a:p>
            <a:r>
              <a:rPr kumimoji="1" lang="ja-JP" altLang="en-US" dirty="0"/>
              <a:t>最初からある「シーン」を右クリックして、「名前を変更」で「インタビューパート」に変更</a:t>
            </a:r>
            <a:endParaRPr kumimoji="1" lang="en-US" altLang="ja-JP" dirty="0"/>
          </a:p>
          <a:p>
            <a:endParaRPr kumimoji="1" lang="en-US" altLang="ja-JP" dirty="0"/>
          </a:p>
          <a:p>
            <a:endParaRPr kumimoji="1" lang="en-US" altLang="ja-JP" dirty="0"/>
          </a:p>
          <a:p>
            <a:r>
              <a:rPr kumimoji="1" lang="ja-JP" altLang="en-US" dirty="0"/>
              <a:t>再度、右クリックから「複製」し名前を「</a:t>
            </a:r>
            <a:r>
              <a:rPr kumimoji="1" lang="en-US" altLang="ja-JP" dirty="0"/>
              <a:t>UT</a:t>
            </a:r>
            <a:r>
              <a:rPr kumimoji="1" lang="ja-JP" altLang="en-US" dirty="0"/>
              <a:t>パート」とする</a:t>
            </a:r>
            <a:endParaRPr kumimoji="1" lang="en-US" altLang="ja-JP" dirty="0"/>
          </a:p>
        </p:txBody>
      </p:sp>
      <p:pic>
        <p:nvPicPr>
          <p:cNvPr id="7" name="図 6">
            <a:extLst>
              <a:ext uri="{FF2B5EF4-FFF2-40B4-BE49-F238E27FC236}">
                <a16:creationId xmlns:a16="http://schemas.microsoft.com/office/drawing/2014/main" id="{515930E5-919C-41A8-87E4-ECEA242C8849}"/>
              </a:ext>
            </a:extLst>
          </p:cNvPr>
          <p:cNvPicPr>
            <a:picLocks noChangeAspect="1"/>
          </p:cNvPicPr>
          <p:nvPr/>
        </p:nvPicPr>
        <p:blipFill>
          <a:blip r:embed="rId2"/>
          <a:stretch>
            <a:fillRect/>
          </a:stretch>
        </p:blipFill>
        <p:spPr>
          <a:xfrm>
            <a:off x="7246545" y="499841"/>
            <a:ext cx="4541841" cy="2787481"/>
          </a:xfrm>
          <a:prstGeom prst="rect">
            <a:avLst/>
          </a:prstGeom>
        </p:spPr>
      </p:pic>
      <p:sp>
        <p:nvSpPr>
          <p:cNvPr id="9" name="四角形: 角を丸くする 8">
            <a:extLst>
              <a:ext uri="{FF2B5EF4-FFF2-40B4-BE49-F238E27FC236}">
                <a16:creationId xmlns:a16="http://schemas.microsoft.com/office/drawing/2014/main" id="{113B7997-1B7B-41D7-8117-6C8A5A565387}"/>
              </a:ext>
            </a:extLst>
          </p:cNvPr>
          <p:cNvSpPr/>
          <p:nvPr/>
        </p:nvSpPr>
        <p:spPr>
          <a:xfrm>
            <a:off x="7246545" y="1274266"/>
            <a:ext cx="312736" cy="25706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2378C60E-167A-4EAF-9C26-700280A5B71D}"/>
              </a:ext>
            </a:extLst>
          </p:cNvPr>
          <p:cNvPicPr>
            <a:picLocks noChangeAspect="1"/>
          </p:cNvPicPr>
          <p:nvPr/>
        </p:nvPicPr>
        <p:blipFill>
          <a:blip r:embed="rId3"/>
          <a:stretch>
            <a:fillRect/>
          </a:stretch>
        </p:blipFill>
        <p:spPr>
          <a:xfrm>
            <a:off x="7196926" y="3851079"/>
            <a:ext cx="4541841" cy="2755209"/>
          </a:xfrm>
          <a:prstGeom prst="rect">
            <a:avLst/>
          </a:prstGeom>
        </p:spPr>
      </p:pic>
      <p:sp>
        <p:nvSpPr>
          <p:cNvPr id="12" name="矢印: 下 11">
            <a:extLst>
              <a:ext uri="{FF2B5EF4-FFF2-40B4-BE49-F238E27FC236}">
                <a16:creationId xmlns:a16="http://schemas.microsoft.com/office/drawing/2014/main" id="{1F7259C0-2D3F-49BD-985A-7E1F08E8E286}"/>
              </a:ext>
            </a:extLst>
          </p:cNvPr>
          <p:cNvSpPr/>
          <p:nvPr/>
        </p:nvSpPr>
        <p:spPr>
          <a:xfrm>
            <a:off x="9283548" y="3393374"/>
            <a:ext cx="467833" cy="3546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a:extLst>
              <a:ext uri="{FF2B5EF4-FFF2-40B4-BE49-F238E27FC236}">
                <a16:creationId xmlns:a16="http://schemas.microsoft.com/office/drawing/2014/main" id="{8486BA61-7BB5-40B1-8341-98410D1A673D}"/>
              </a:ext>
            </a:extLst>
          </p:cNvPr>
          <p:cNvSpPr>
            <a:spLocks noGrp="1"/>
          </p:cNvSpPr>
          <p:nvPr>
            <p:ph type="sldNum" sz="quarter" idx="12"/>
          </p:nvPr>
        </p:nvSpPr>
        <p:spPr/>
        <p:txBody>
          <a:bodyPr/>
          <a:lstStyle/>
          <a:p>
            <a:fld id="{9CB659AF-8512-4EAB-82E3-BC35CD242957}" type="slidenum">
              <a:rPr kumimoji="1" lang="ja-JP" altLang="en-US" smtClean="0"/>
              <a:t>19</a:t>
            </a:fld>
            <a:endParaRPr kumimoji="1" lang="ja-JP" altLang="en-US"/>
          </a:p>
        </p:txBody>
      </p:sp>
    </p:spTree>
    <p:extLst>
      <p:ext uri="{BB962C8B-B14F-4D97-AF65-F5344CB8AC3E}">
        <p14:creationId xmlns:p14="http://schemas.microsoft.com/office/powerpoint/2010/main" val="3682066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7A5F2A-CC8C-4B0C-8764-CFEB93D0ECF7}"/>
              </a:ext>
            </a:extLst>
          </p:cNvPr>
          <p:cNvSpPr>
            <a:spLocks noGrp="1"/>
          </p:cNvSpPr>
          <p:nvPr>
            <p:ph type="title"/>
          </p:nvPr>
        </p:nvSpPr>
        <p:spPr/>
        <p:txBody>
          <a:bodyPr/>
          <a:lstStyle/>
          <a:p>
            <a:r>
              <a:rPr kumimoji="1" lang="en-US" altLang="ja-JP" dirty="0"/>
              <a:t>OBS Studio</a:t>
            </a:r>
            <a:r>
              <a:rPr kumimoji="1" lang="ja-JP" altLang="en-US" dirty="0"/>
              <a:t>とは？</a:t>
            </a:r>
          </a:p>
        </p:txBody>
      </p:sp>
      <p:sp>
        <p:nvSpPr>
          <p:cNvPr id="3" name="コンテンツ プレースホルダー 2">
            <a:extLst>
              <a:ext uri="{FF2B5EF4-FFF2-40B4-BE49-F238E27FC236}">
                <a16:creationId xmlns:a16="http://schemas.microsoft.com/office/drawing/2014/main" id="{5C7D4DDB-1E8F-40B3-8DF8-C801E960DC75}"/>
              </a:ext>
            </a:extLst>
          </p:cNvPr>
          <p:cNvSpPr>
            <a:spLocks noGrp="1"/>
          </p:cNvSpPr>
          <p:nvPr>
            <p:ph idx="1"/>
          </p:nvPr>
        </p:nvSpPr>
        <p:spPr>
          <a:xfrm>
            <a:off x="838200" y="1779815"/>
            <a:ext cx="10515600" cy="4430486"/>
          </a:xfrm>
        </p:spPr>
        <p:txBody>
          <a:bodyPr/>
          <a:lstStyle/>
          <a:p>
            <a:r>
              <a:rPr kumimoji="1" lang="ja-JP" altLang="en-US" dirty="0"/>
              <a:t>ビデオミキサー</a:t>
            </a:r>
            <a:endParaRPr kumimoji="1" lang="en-US" altLang="ja-JP" dirty="0"/>
          </a:p>
          <a:p>
            <a:pPr lvl="1"/>
            <a:r>
              <a:rPr kumimoji="1" lang="ja-JP" altLang="en-US" dirty="0"/>
              <a:t>複数の映像、音声、動画、静止画、文字を自由にレイアウトたりエフェクトをかけて合成</a:t>
            </a:r>
            <a:endParaRPr kumimoji="1" lang="en-US" altLang="ja-JP" dirty="0"/>
          </a:p>
          <a:p>
            <a:r>
              <a:rPr kumimoji="1" lang="ja-JP" altLang="en-US" dirty="0"/>
              <a:t>オーディオミキサー</a:t>
            </a:r>
            <a:endParaRPr kumimoji="1" lang="en-US" altLang="ja-JP" dirty="0"/>
          </a:p>
          <a:p>
            <a:pPr lvl="1"/>
            <a:r>
              <a:rPr kumimoji="1" lang="ja-JP" altLang="en-US" dirty="0"/>
              <a:t>複数の音声トラックを独立に音量、左右バランス調整したり、エフェクトをかけてミキシング</a:t>
            </a:r>
            <a:endParaRPr kumimoji="1" lang="en-US" altLang="ja-JP" dirty="0"/>
          </a:p>
          <a:p>
            <a:r>
              <a:rPr kumimoji="1" lang="ja-JP" altLang="en-US" dirty="0"/>
              <a:t>配信＆録画</a:t>
            </a:r>
            <a:endParaRPr kumimoji="1" lang="en-US" altLang="ja-JP" dirty="0"/>
          </a:p>
          <a:p>
            <a:pPr lvl="1"/>
            <a:r>
              <a:rPr lang="ja-JP" altLang="en-US" dirty="0"/>
              <a:t>出力した映像を</a:t>
            </a:r>
            <a:r>
              <a:rPr lang="en-US" altLang="ja-JP" dirty="0" err="1"/>
              <a:t>Youtube</a:t>
            </a:r>
            <a:r>
              <a:rPr lang="en-US" altLang="ja-JP" dirty="0"/>
              <a:t> Live</a:t>
            </a:r>
            <a:r>
              <a:rPr lang="ja-JP" altLang="en-US" dirty="0"/>
              <a:t>などの主要ライブ配信サービスやカスタムサーバーにリアルタイム送信</a:t>
            </a:r>
            <a:endParaRPr lang="en-US" altLang="ja-JP" dirty="0"/>
          </a:p>
          <a:p>
            <a:pPr lvl="1"/>
            <a:r>
              <a:rPr lang="ja-JP" altLang="en-US" dirty="0"/>
              <a:t>同時にローカルにも</a:t>
            </a:r>
            <a:r>
              <a:rPr lang="en-US" altLang="ja-JP" dirty="0"/>
              <a:t>mp4</a:t>
            </a:r>
            <a:r>
              <a:rPr lang="ja-JP" altLang="en-US" dirty="0"/>
              <a:t>など各種形式で動画ファイルとして保存</a:t>
            </a:r>
            <a:endParaRPr lang="en-US" altLang="ja-JP" dirty="0"/>
          </a:p>
        </p:txBody>
      </p:sp>
      <p:sp>
        <p:nvSpPr>
          <p:cNvPr id="4" name="スライド番号プレースホルダー 3">
            <a:extLst>
              <a:ext uri="{FF2B5EF4-FFF2-40B4-BE49-F238E27FC236}">
                <a16:creationId xmlns:a16="http://schemas.microsoft.com/office/drawing/2014/main" id="{11C350A4-8C47-4382-9516-8B39B348AFF1}"/>
              </a:ext>
            </a:extLst>
          </p:cNvPr>
          <p:cNvSpPr>
            <a:spLocks noGrp="1"/>
          </p:cNvSpPr>
          <p:nvPr>
            <p:ph type="sldNum" sz="quarter" idx="12"/>
          </p:nvPr>
        </p:nvSpPr>
        <p:spPr/>
        <p:txBody>
          <a:bodyPr/>
          <a:lstStyle/>
          <a:p>
            <a:fld id="{9CB659AF-8512-4EAB-82E3-BC35CD242957}" type="slidenum">
              <a:rPr kumimoji="1" lang="ja-JP" altLang="en-US" smtClean="0"/>
              <a:t>2</a:t>
            </a:fld>
            <a:endParaRPr kumimoji="1" lang="ja-JP" altLang="en-US"/>
          </a:p>
        </p:txBody>
      </p:sp>
      <p:sp>
        <p:nvSpPr>
          <p:cNvPr id="5" name="正方形/長方形 4">
            <a:extLst>
              <a:ext uri="{FF2B5EF4-FFF2-40B4-BE49-F238E27FC236}">
                <a16:creationId xmlns:a16="http://schemas.microsoft.com/office/drawing/2014/main" id="{068B78A7-CA7B-4212-B840-8E6B1BA3A588}"/>
              </a:ext>
            </a:extLst>
          </p:cNvPr>
          <p:cNvSpPr/>
          <p:nvPr/>
        </p:nvSpPr>
        <p:spPr>
          <a:xfrm rot="1269663">
            <a:off x="8960796" y="819732"/>
            <a:ext cx="2694003" cy="9387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t>全部入り！</a:t>
            </a:r>
          </a:p>
        </p:txBody>
      </p:sp>
    </p:spTree>
    <p:extLst>
      <p:ext uri="{BB962C8B-B14F-4D97-AF65-F5344CB8AC3E}">
        <p14:creationId xmlns:p14="http://schemas.microsoft.com/office/powerpoint/2010/main" val="386149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4B097D35-0BC4-4B57-86DF-F04A58993F60}"/>
              </a:ext>
            </a:extLst>
          </p:cNvPr>
          <p:cNvPicPr>
            <a:picLocks noChangeAspect="1"/>
          </p:cNvPicPr>
          <p:nvPr/>
        </p:nvPicPr>
        <p:blipFill>
          <a:blip r:embed="rId2"/>
          <a:stretch>
            <a:fillRect/>
          </a:stretch>
        </p:blipFill>
        <p:spPr>
          <a:xfrm>
            <a:off x="2932861" y="1143007"/>
            <a:ext cx="6912202" cy="4954456"/>
          </a:xfrm>
          <a:prstGeom prst="rect">
            <a:avLst/>
          </a:prstGeom>
        </p:spPr>
      </p:pic>
      <p:sp>
        <p:nvSpPr>
          <p:cNvPr id="2" name="タイトル 1">
            <a:extLst>
              <a:ext uri="{FF2B5EF4-FFF2-40B4-BE49-F238E27FC236}">
                <a16:creationId xmlns:a16="http://schemas.microsoft.com/office/drawing/2014/main" id="{A90A0BBA-DFC3-49EC-9655-F71435228CB3}"/>
              </a:ext>
            </a:extLst>
          </p:cNvPr>
          <p:cNvSpPr>
            <a:spLocks noGrp="1"/>
          </p:cNvSpPr>
          <p:nvPr>
            <p:ph type="title"/>
          </p:nvPr>
        </p:nvSpPr>
        <p:spPr>
          <a:xfrm>
            <a:off x="838200" y="275264"/>
            <a:ext cx="10515600" cy="811545"/>
          </a:xfrm>
        </p:spPr>
        <p:txBody>
          <a:bodyPr/>
          <a:lstStyle/>
          <a:p>
            <a:r>
              <a:rPr kumimoji="1" lang="en-US" altLang="ja-JP" dirty="0"/>
              <a:t>UT</a:t>
            </a:r>
            <a:r>
              <a:rPr kumimoji="1" lang="ja-JP" altLang="en-US" dirty="0"/>
              <a:t>パートのシーンを編集</a:t>
            </a:r>
          </a:p>
        </p:txBody>
      </p:sp>
      <p:sp>
        <p:nvSpPr>
          <p:cNvPr id="6" name="四角形: 角を丸くする 5">
            <a:extLst>
              <a:ext uri="{FF2B5EF4-FFF2-40B4-BE49-F238E27FC236}">
                <a16:creationId xmlns:a16="http://schemas.microsoft.com/office/drawing/2014/main" id="{7F90C796-D832-4161-B6ED-9F963D80FDD0}"/>
              </a:ext>
            </a:extLst>
          </p:cNvPr>
          <p:cNvSpPr/>
          <p:nvPr/>
        </p:nvSpPr>
        <p:spPr>
          <a:xfrm>
            <a:off x="3536432" y="1479272"/>
            <a:ext cx="2878545" cy="39914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165D0457-4853-4D54-80C4-CA1BF999384B}"/>
              </a:ext>
            </a:extLst>
          </p:cNvPr>
          <p:cNvSpPr txBox="1"/>
          <p:nvPr/>
        </p:nvSpPr>
        <p:spPr>
          <a:xfrm>
            <a:off x="1369343" y="1059693"/>
            <a:ext cx="3185487" cy="369332"/>
          </a:xfrm>
          <a:prstGeom prst="rect">
            <a:avLst/>
          </a:prstGeom>
          <a:solidFill>
            <a:schemeClr val="accent4">
              <a:lumMod val="40000"/>
              <a:lumOff val="60000"/>
            </a:schemeClr>
          </a:solidFill>
        </p:spPr>
        <p:txBody>
          <a:bodyPr wrap="none" rtlCol="0">
            <a:spAutoFit/>
          </a:bodyPr>
          <a:lstStyle/>
          <a:p>
            <a:r>
              <a:rPr kumimoji="1" lang="ja-JP" altLang="en-US" dirty="0"/>
              <a:t>テキストソースの内容を修正</a:t>
            </a:r>
          </a:p>
        </p:txBody>
      </p:sp>
      <p:sp>
        <p:nvSpPr>
          <p:cNvPr id="8" name="四角形: 角を丸くする 7">
            <a:extLst>
              <a:ext uri="{FF2B5EF4-FFF2-40B4-BE49-F238E27FC236}">
                <a16:creationId xmlns:a16="http://schemas.microsoft.com/office/drawing/2014/main" id="{8B2D4724-8D72-47EF-8032-F200BD8D91AB}"/>
              </a:ext>
            </a:extLst>
          </p:cNvPr>
          <p:cNvSpPr/>
          <p:nvPr/>
        </p:nvSpPr>
        <p:spPr>
          <a:xfrm>
            <a:off x="5578550" y="1878420"/>
            <a:ext cx="3806456" cy="26994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710C154-B1A4-4D4F-BF97-2F04426D2CA2}"/>
              </a:ext>
            </a:extLst>
          </p:cNvPr>
          <p:cNvSpPr txBox="1"/>
          <p:nvPr/>
        </p:nvSpPr>
        <p:spPr>
          <a:xfrm>
            <a:off x="9031440" y="1020079"/>
            <a:ext cx="2629228" cy="1384995"/>
          </a:xfrm>
          <a:prstGeom prst="rect">
            <a:avLst/>
          </a:prstGeom>
          <a:solidFill>
            <a:schemeClr val="accent4">
              <a:lumMod val="40000"/>
              <a:lumOff val="60000"/>
            </a:schemeClr>
          </a:solidFill>
        </p:spPr>
        <p:txBody>
          <a:bodyPr wrap="square" rtlCol="0">
            <a:spAutoFit/>
          </a:bodyPr>
          <a:lstStyle/>
          <a:p>
            <a:r>
              <a:rPr kumimoji="1" lang="ja-JP" altLang="en-US" dirty="0"/>
              <a:t>ブラウザ画面を開き、</a:t>
            </a:r>
            <a:endParaRPr kumimoji="1" lang="en-US" altLang="ja-JP" dirty="0"/>
          </a:p>
          <a:p>
            <a:r>
              <a:rPr kumimoji="1" lang="ja-JP" altLang="en-US" dirty="0"/>
              <a:t>「ウインドウキャプチャ」ソースで選択して追加</a:t>
            </a:r>
            <a:br>
              <a:rPr kumimoji="1" lang="en-US" altLang="ja-JP" dirty="0"/>
            </a:br>
            <a:r>
              <a:rPr kumimoji="1" lang="ja-JP" altLang="en-US" sz="1200" dirty="0"/>
              <a:t>（「ブラウザ」ではない）</a:t>
            </a:r>
          </a:p>
        </p:txBody>
      </p:sp>
      <p:sp>
        <p:nvSpPr>
          <p:cNvPr id="10" name="テキスト ボックス 9">
            <a:extLst>
              <a:ext uri="{FF2B5EF4-FFF2-40B4-BE49-F238E27FC236}">
                <a16:creationId xmlns:a16="http://schemas.microsoft.com/office/drawing/2014/main" id="{70B518C4-304D-44AE-AA2B-EA5D05D08CBB}"/>
              </a:ext>
            </a:extLst>
          </p:cNvPr>
          <p:cNvSpPr txBox="1"/>
          <p:nvPr/>
        </p:nvSpPr>
        <p:spPr>
          <a:xfrm>
            <a:off x="7716825" y="5510012"/>
            <a:ext cx="3806456" cy="1200329"/>
          </a:xfrm>
          <a:prstGeom prst="rect">
            <a:avLst/>
          </a:prstGeom>
          <a:solidFill>
            <a:schemeClr val="accent4">
              <a:lumMod val="40000"/>
              <a:lumOff val="60000"/>
            </a:schemeClr>
          </a:solidFill>
        </p:spPr>
        <p:txBody>
          <a:bodyPr wrap="square" rtlCol="0">
            <a:spAutoFit/>
          </a:bodyPr>
          <a:lstStyle/>
          <a:p>
            <a:r>
              <a:rPr lang="en-US" altLang="ja-JP" dirty="0"/>
              <a:t>[</a:t>
            </a:r>
            <a:r>
              <a:rPr lang="ja-JP" altLang="en-US" dirty="0"/>
              <a:t>重要</a:t>
            </a:r>
            <a:r>
              <a:rPr lang="en-US" altLang="ja-JP" dirty="0"/>
              <a:t>]</a:t>
            </a:r>
          </a:p>
          <a:p>
            <a:r>
              <a:rPr kumimoji="1" lang="ja-JP" altLang="en-US" dirty="0"/>
              <a:t>シーンを複製したのでマイクは引き継がれている。</a:t>
            </a:r>
            <a:r>
              <a:rPr kumimoji="1" lang="ja-JP" altLang="en-US" dirty="0">
                <a:solidFill>
                  <a:srgbClr val="FF0000"/>
                </a:solidFill>
              </a:rPr>
              <a:t>新規シーンを作ると忘れがち。</a:t>
            </a:r>
          </a:p>
        </p:txBody>
      </p:sp>
      <p:sp>
        <p:nvSpPr>
          <p:cNvPr id="11" name="四角形: 角を丸くする 10">
            <a:extLst>
              <a:ext uri="{FF2B5EF4-FFF2-40B4-BE49-F238E27FC236}">
                <a16:creationId xmlns:a16="http://schemas.microsoft.com/office/drawing/2014/main" id="{B226DE27-B2D6-4FF3-AA0D-0586A13F2282}"/>
              </a:ext>
            </a:extLst>
          </p:cNvPr>
          <p:cNvSpPr/>
          <p:nvPr/>
        </p:nvSpPr>
        <p:spPr>
          <a:xfrm>
            <a:off x="3215266" y="1978913"/>
            <a:ext cx="2547581" cy="265511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6C865F0D-4DE7-4549-AB26-F7E166EA0D2E}"/>
              </a:ext>
            </a:extLst>
          </p:cNvPr>
          <p:cNvSpPr txBox="1"/>
          <p:nvPr/>
        </p:nvSpPr>
        <p:spPr>
          <a:xfrm>
            <a:off x="911498" y="3643423"/>
            <a:ext cx="2624934" cy="646331"/>
          </a:xfrm>
          <a:prstGeom prst="rect">
            <a:avLst/>
          </a:prstGeom>
          <a:solidFill>
            <a:schemeClr val="accent4">
              <a:lumMod val="40000"/>
              <a:lumOff val="60000"/>
            </a:schemeClr>
          </a:solidFill>
        </p:spPr>
        <p:txBody>
          <a:bodyPr wrap="square" rtlCol="0">
            <a:spAutoFit/>
          </a:bodyPr>
          <a:lstStyle/>
          <a:p>
            <a:r>
              <a:rPr kumimoji="1" lang="ja-JP" altLang="en-US" dirty="0"/>
              <a:t>「</a:t>
            </a:r>
            <a:r>
              <a:rPr kumimoji="1" lang="en-US" altLang="ja-JP" dirty="0"/>
              <a:t>Camera 1</a:t>
            </a:r>
            <a:r>
              <a:rPr kumimoji="1" lang="ja-JP" altLang="en-US" dirty="0"/>
              <a:t>」ソースのサイズや位置を修正</a:t>
            </a:r>
          </a:p>
        </p:txBody>
      </p:sp>
      <p:sp>
        <p:nvSpPr>
          <p:cNvPr id="15" name="四角形: 角を丸くする 14">
            <a:extLst>
              <a:ext uri="{FF2B5EF4-FFF2-40B4-BE49-F238E27FC236}">
                <a16:creationId xmlns:a16="http://schemas.microsoft.com/office/drawing/2014/main" id="{D0DAFCBF-A3B8-471C-8E71-C6AC513C6640}"/>
              </a:ext>
            </a:extLst>
          </p:cNvPr>
          <p:cNvSpPr/>
          <p:nvPr/>
        </p:nvSpPr>
        <p:spPr>
          <a:xfrm>
            <a:off x="4949690" y="4644776"/>
            <a:ext cx="2649046" cy="175318"/>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45215242-1D5E-4BD4-B062-373CA775E86E}"/>
              </a:ext>
            </a:extLst>
          </p:cNvPr>
          <p:cNvSpPr txBox="1"/>
          <p:nvPr/>
        </p:nvSpPr>
        <p:spPr>
          <a:xfrm>
            <a:off x="172118" y="5497298"/>
            <a:ext cx="3964498" cy="1200329"/>
          </a:xfrm>
          <a:prstGeom prst="rect">
            <a:avLst/>
          </a:prstGeom>
          <a:solidFill>
            <a:schemeClr val="accent4">
              <a:lumMod val="40000"/>
              <a:lumOff val="60000"/>
            </a:schemeClr>
          </a:solidFill>
        </p:spPr>
        <p:txBody>
          <a:bodyPr wrap="square" rtlCol="0">
            <a:spAutoFit/>
          </a:bodyPr>
          <a:lstStyle/>
          <a:p>
            <a:r>
              <a:rPr kumimoji="1" lang="en-US" altLang="ja-JP" dirty="0"/>
              <a:t>[</a:t>
            </a:r>
            <a:r>
              <a:rPr kumimoji="1" lang="ja-JP" altLang="en-US" dirty="0"/>
              <a:t>便利</a:t>
            </a:r>
            <a:r>
              <a:rPr kumimoji="1" lang="en-US" altLang="ja-JP" dirty="0"/>
              <a:t>]</a:t>
            </a:r>
          </a:p>
          <a:p>
            <a:r>
              <a:rPr kumimoji="1" lang="ja-JP" altLang="en-US" dirty="0"/>
              <a:t>ソース一覧でウインドウキャプチャソースを選択時、ここで対象ウインドウを素早く切り替え可能</a:t>
            </a:r>
          </a:p>
        </p:txBody>
      </p:sp>
      <p:cxnSp>
        <p:nvCxnSpPr>
          <p:cNvPr id="19" name="直線矢印コネクタ 18">
            <a:extLst>
              <a:ext uri="{FF2B5EF4-FFF2-40B4-BE49-F238E27FC236}">
                <a16:creationId xmlns:a16="http://schemas.microsoft.com/office/drawing/2014/main" id="{29D7B726-DD55-4773-9BE0-8E0F02D40BBE}"/>
              </a:ext>
            </a:extLst>
          </p:cNvPr>
          <p:cNvCxnSpPr/>
          <p:nvPr/>
        </p:nvCxnSpPr>
        <p:spPr>
          <a:xfrm flipV="1">
            <a:off x="4136616" y="4820094"/>
            <a:ext cx="813074" cy="68991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26" name="グループ化 25">
            <a:extLst>
              <a:ext uri="{FF2B5EF4-FFF2-40B4-BE49-F238E27FC236}">
                <a16:creationId xmlns:a16="http://schemas.microsoft.com/office/drawing/2014/main" id="{C13E1CBA-3ADB-480C-8E8C-66C63D327B6C}"/>
              </a:ext>
            </a:extLst>
          </p:cNvPr>
          <p:cNvGrpSpPr/>
          <p:nvPr/>
        </p:nvGrpSpPr>
        <p:grpSpPr>
          <a:xfrm>
            <a:off x="10475240" y="2657723"/>
            <a:ext cx="1273050" cy="2386200"/>
            <a:chOff x="10416742" y="2346235"/>
            <a:chExt cx="1273050" cy="2386200"/>
          </a:xfrm>
        </p:grpSpPr>
        <p:pic>
          <p:nvPicPr>
            <p:cNvPr id="22" name="図 21">
              <a:extLst>
                <a:ext uri="{FF2B5EF4-FFF2-40B4-BE49-F238E27FC236}">
                  <a16:creationId xmlns:a16="http://schemas.microsoft.com/office/drawing/2014/main" id="{518781E9-6975-443B-90A3-2ADB21DA2061}"/>
                </a:ext>
              </a:extLst>
            </p:cNvPr>
            <p:cNvPicPr>
              <a:picLocks noChangeAspect="1"/>
            </p:cNvPicPr>
            <p:nvPr/>
          </p:nvPicPr>
          <p:blipFill>
            <a:blip r:embed="rId3"/>
            <a:stretch>
              <a:fillRect/>
            </a:stretch>
          </p:blipFill>
          <p:spPr>
            <a:xfrm>
              <a:off x="10416742" y="2346235"/>
              <a:ext cx="1273050" cy="2386200"/>
            </a:xfrm>
            <a:prstGeom prst="rect">
              <a:avLst/>
            </a:prstGeom>
          </p:spPr>
        </p:pic>
        <p:cxnSp>
          <p:nvCxnSpPr>
            <p:cNvPr id="24" name="直線コネクタ 23">
              <a:extLst>
                <a:ext uri="{FF2B5EF4-FFF2-40B4-BE49-F238E27FC236}">
                  <a16:creationId xmlns:a16="http://schemas.microsoft.com/office/drawing/2014/main" id="{01C490F3-61FE-4EBF-9FE5-2A5E6D5102FA}"/>
                </a:ext>
              </a:extLst>
            </p:cNvPr>
            <p:cNvCxnSpPr/>
            <p:nvPr/>
          </p:nvCxnSpPr>
          <p:spPr>
            <a:xfrm>
              <a:off x="10416742" y="2687415"/>
              <a:ext cx="110598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 name="スライド番号プレースホルダー 2">
            <a:extLst>
              <a:ext uri="{FF2B5EF4-FFF2-40B4-BE49-F238E27FC236}">
                <a16:creationId xmlns:a16="http://schemas.microsoft.com/office/drawing/2014/main" id="{FD77C886-1D62-4513-9E3B-9FB245A86D91}"/>
              </a:ext>
            </a:extLst>
          </p:cNvPr>
          <p:cNvSpPr>
            <a:spLocks noGrp="1"/>
          </p:cNvSpPr>
          <p:nvPr>
            <p:ph type="sldNum" sz="quarter" idx="12"/>
          </p:nvPr>
        </p:nvSpPr>
        <p:spPr/>
        <p:txBody>
          <a:bodyPr/>
          <a:lstStyle/>
          <a:p>
            <a:fld id="{9CB659AF-8512-4EAB-82E3-BC35CD242957}" type="slidenum">
              <a:rPr kumimoji="1" lang="ja-JP" altLang="en-US" smtClean="0"/>
              <a:t>20</a:t>
            </a:fld>
            <a:endParaRPr kumimoji="1" lang="ja-JP" altLang="en-US"/>
          </a:p>
        </p:txBody>
      </p:sp>
    </p:spTree>
    <p:extLst>
      <p:ext uri="{BB962C8B-B14F-4D97-AF65-F5344CB8AC3E}">
        <p14:creationId xmlns:p14="http://schemas.microsoft.com/office/powerpoint/2010/main" val="1812041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4C3CBA-EE07-4453-AA01-7B3D2E14CB23}"/>
              </a:ext>
            </a:extLst>
          </p:cNvPr>
          <p:cNvSpPr>
            <a:spLocks noGrp="1"/>
          </p:cNvSpPr>
          <p:nvPr>
            <p:ph type="title"/>
          </p:nvPr>
        </p:nvSpPr>
        <p:spPr>
          <a:xfrm>
            <a:off x="838200" y="365125"/>
            <a:ext cx="10515600" cy="861163"/>
          </a:xfrm>
        </p:spPr>
        <p:txBody>
          <a:bodyPr/>
          <a:lstStyle/>
          <a:p>
            <a:r>
              <a:rPr kumimoji="1" lang="ja-JP" altLang="en-US" dirty="0"/>
              <a:t>シーン切り替え</a:t>
            </a:r>
          </a:p>
        </p:txBody>
      </p:sp>
      <p:pic>
        <p:nvPicPr>
          <p:cNvPr id="5" name="図 4">
            <a:extLst>
              <a:ext uri="{FF2B5EF4-FFF2-40B4-BE49-F238E27FC236}">
                <a16:creationId xmlns:a16="http://schemas.microsoft.com/office/drawing/2014/main" id="{F66714F1-D344-47C4-9098-33C911F52297}"/>
              </a:ext>
            </a:extLst>
          </p:cNvPr>
          <p:cNvPicPr>
            <a:picLocks noChangeAspect="1"/>
          </p:cNvPicPr>
          <p:nvPr/>
        </p:nvPicPr>
        <p:blipFill>
          <a:blip r:embed="rId2"/>
          <a:stretch>
            <a:fillRect/>
          </a:stretch>
        </p:blipFill>
        <p:spPr>
          <a:xfrm>
            <a:off x="1887549" y="1893016"/>
            <a:ext cx="9106689" cy="2575783"/>
          </a:xfrm>
          <a:prstGeom prst="rect">
            <a:avLst/>
          </a:prstGeom>
        </p:spPr>
      </p:pic>
      <p:sp>
        <p:nvSpPr>
          <p:cNvPr id="6" name="四角形: 角を丸くする 5">
            <a:extLst>
              <a:ext uri="{FF2B5EF4-FFF2-40B4-BE49-F238E27FC236}">
                <a16:creationId xmlns:a16="http://schemas.microsoft.com/office/drawing/2014/main" id="{D9C02E7D-8ACF-4379-A071-E29BF25ABE8F}"/>
              </a:ext>
            </a:extLst>
          </p:cNvPr>
          <p:cNvSpPr/>
          <p:nvPr/>
        </p:nvSpPr>
        <p:spPr>
          <a:xfrm>
            <a:off x="1837685" y="2032429"/>
            <a:ext cx="2547581" cy="64633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AEB5344F-EB3D-46E8-BD4F-3C6FE35F4306}"/>
              </a:ext>
            </a:extLst>
          </p:cNvPr>
          <p:cNvSpPr txBox="1"/>
          <p:nvPr/>
        </p:nvSpPr>
        <p:spPr>
          <a:xfrm>
            <a:off x="1695893" y="2733165"/>
            <a:ext cx="2781521" cy="369332"/>
          </a:xfrm>
          <a:prstGeom prst="rect">
            <a:avLst/>
          </a:prstGeom>
          <a:solidFill>
            <a:schemeClr val="accent4">
              <a:lumMod val="40000"/>
              <a:lumOff val="60000"/>
            </a:schemeClr>
          </a:solidFill>
        </p:spPr>
        <p:txBody>
          <a:bodyPr wrap="square" rtlCol="0">
            <a:spAutoFit/>
          </a:bodyPr>
          <a:lstStyle/>
          <a:p>
            <a:r>
              <a:rPr kumimoji="1" lang="ja-JP" altLang="en-US" dirty="0"/>
              <a:t>シーン一覧から切り替え</a:t>
            </a:r>
          </a:p>
        </p:txBody>
      </p:sp>
      <p:sp>
        <p:nvSpPr>
          <p:cNvPr id="8" name="四角形: 角を丸くする 7">
            <a:extLst>
              <a:ext uri="{FF2B5EF4-FFF2-40B4-BE49-F238E27FC236}">
                <a16:creationId xmlns:a16="http://schemas.microsoft.com/office/drawing/2014/main" id="{BFF012D7-C5C5-4855-BD70-D556090399A9}"/>
              </a:ext>
            </a:extLst>
          </p:cNvPr>
          <p:cNvSpPr/>
          <p:nvPr/>
        </p:nvSpPr>
        <p:spPr>
          <a:xfrm>
            <a:off x="6930680" y="2092680"/>
            <a:ext cx="2547581" cy="64633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8990F12D-98A7-4260-A0E6-99512958C816}"/>
              </a:ext>
            </a:extLst>
          </p:cNvPr>
          <p:cNvSpPr txBox="1"/>
          <p:nvPr/>
        </p:nvSpPr>
        <p:spPr>
          <a:xfrm>
            <a:off x="6788888" y="2793416"/>
            <a:ext cx="3111132" cy="646331"/>
          </a:xfrm>
          <a:prstGeom prst="rect">
            <a:avLst/>
          </a:prstGeom>
          <a:solidFill>
            <a:schemeClr val="accent4">
              <a:lumMod val="40000"/>
              <a:lumOff val="60000"/>
            </a:schemeClr>
          </a:solidFill>
        </p:spPr>
        <p:txBody>
          <a:bodyPr wrap="square" rtlCol="0">
            <a:spAutoFit/>
          </a:bodyPr>
          <a:lstStyle/>
          <a:p>
            <a:r>
              <a:rPr kumimoji="1" lang="ja-JP" altLang="en-US" dirty="0"/>
              <a:t>シーン切り替え時の</a:t>
            </a:r>
            <a:br>
              <a:rPr kumimoji="1" lang="en-US" altLang="ja-JP" dirty="0"/>
            </a:br>
            <a:r>
              <a:rPr kumimoji="1" lang="ja-JP" altLang="en-US" dirty="0"/>
              <a:t>アニメーション効果と時間</a:t>
            </a:r>
          </a:p>
        </p:txBody>
      </p:sp>
      <p:sp>
        <p:nvSpPr>
          <p:cNvPr id="10" name="四角形: 角を丸くする 9">
            <a:extLst>
              <a:ext uri="{FF2B5EF4-FFF2-40B4-BE49-F238E27FC236}">
                <a16:creationId xmlns:a16="http://schemas.microsoft.com/office/drawing/2014/main" id="{E7B6A380-A6CD-4B98-BB54-FC2C78196CB2}"/>
              </a:ext>
            </a:extLst>
          </p:cNvPr>
          <p:cNvSpPr/>
          <p:nvPr/>
        </p:nvSpPr>
        <p:spPr>
          <a:xfrm>
            <a:off x="1837685" y="3878114"/>
            <a:ext cx="1172436" cy="42786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DF9B033D-1A48-4C72-94F2-2A5D3561AC81}"/>
              </a:ext>
            </a:extLst>
          </p:cNvPr>
          <p:cNvSpPr txBox="1"/>
          <p:nvPr/>
        </p:nvSpPr>
        <p:spPr>
          <a:xfrm>
            <a:off x="838200" y="4411075"/>
            <a:ext cx="3433652" cy="369332"/>
          </a:xfrm>
          <a:prstGeom prst="rect">
            <a:avLst/>
          </a:prstGeom>
          <a:solidFill>
            <a:schemeClr val="accent4">
              <a:lumMod val="40000"/>
              <a:lumOff val="60000"/>
            </a:schemeClr>
          </a:solidFill>
        </p:spPr>
        <p:txBody>
          <a:bodyPr wrap="square" rtlCol="0">
            <a:spAutoFit/>
          </a:bodyPr>
          <a:lstStyle/>
          <a:p>
            <a:r>
              <a:rPr kumimoji="1" lang="ja-JP" altLang="en-US" dirty="0"/>
              <a:t>シーンの追加、削除、順序変更</a:t>
            </a:r>
          </a:p>
        </p:txBody>
      </p:sp>
      <p:sp>
        <p:nvSpPr>
          <p:cNvPr id="3" name="スライド番号プレースホルダー 2">
            <a:extLst>
              <a:ext uri="{FF2B5EF4-FFF2-40B4-BE49-F238E27FC236}">
                <a16:creationId xmlns:a16="http://schemas.microsoft.com/office/drawing/2014/main" id="{3FAF13F8-ACBC-4BC3-BD8D-EF64A28FE5E4}"/>
              </a:ext>
            </a:extLst>
          </p:cNvPr>
          <p:cNvSpPr>
            <a:spLocks noGrp="1"/>
          </p:cNvSpPr>
          <p:nvPr>
            <p:ph type="sldNum" sz="quarter" idx="12"/>
          </p:nvPr>
        </p:nvSpPr>
        <p:spPr/>
        <p:txBody>
          <a:bodyPr/>
          <a:lstStyle/>
          <a:p>
            <a:fld id="{9CB659AF-8512-4EAB-82E3-BC35CD242957}" type="slidenum">
              <a:rPr kumimoji="1" lang="ja-JP" altLang="en-US" smtClean="0"/>
              <a:t>21</a:t>
            </a:fld>
            <a:endParaRPr kumimoji="1" lang="ja-JP" altLang="en-US"/>
          </a:p>
        </p:txBody>
      </p:sp>
    </p:spTree>
    <p:extLst>
      <p:ext uri="{BB962C8B-B14F-4D97-AF65-F5344CB8AC3E}">
        <p14:creationId xmlns:p14="http://schemas.microsoft.com/office/powerpoint/2010/main" val="1262864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4A07DE-A4F9-4306-95C8-188405144789}"/>
              </a:ext>
            </a:extLst>
          </p:cNvPr>
          <p:cNvSpPr>
            <a:spLocks noGrp="1"/>
          </p:cNvSpPr>
          <p:nvPr>
            <p:ph type="title"/>
          </p:nvPr>
        </p:nvSpPr>
        <p:spPr>
          <a:xfrm>
            <a:off x="838200" y="290286"/>
            <a:ext cx="10515600" cy="807998"/>
          </a:xfrm>
        </p:spPr>
        <p:txBody>
          <a:bodyPr/>
          <a:lstStyle/>
          <a:p>
            <a:r>
              <a:rPr kumimoji="1" lang="ja-JP" altLang="en-US" dirty="0"/>
              <a:t>キーボードショートカットを設定</a:t>
            </a:r>
          </a:p>
        </p:txBody>
      </p:sp>
      <p:pic>
        <p:nvPicPr>
          <p:cNvPr id="5" name="図 4">
            <a:extLst>
              <a:ext uri="{FF2B5EF4-FFF2-40B4-BE49-F238E27FC236}">
                <a16:creationId xmlns:a16="http://schemas.microsoft.com/office/drawing/2014/main" id="{198E28D2-97FE-454C-9877-0B0C3963C39E}"/>
              </a:ext>
            </a:extLst>
          </p:cNvPr>
          <p:cNvPicPr>
            <a:picLocks noChangeAspect="1"/>
          </p:cNvPicPr>
          <p:nvPr/>
        </p:nvPicPr>
        <p:blipFill>
          <a:blip r:embed="rId2"/>
          <a:stretch>
            <a:fillRect/>
          </a:stretch>
        </p:blipFill>
        <p:spPr>
          <a:xfrm>
            <a:off x="1299303" y="1123621"/>
            <a:ext cx="9911960" cy="4561256"/>
          </a:xfrm>
          <a:prstGeom prst="rect">
            <a:avLst/>
          </a:prstGeom>
        </p:spPr>
      </p:pic>
      <p:cxnSp>
        <p:nvCxnSpPr>
          <p:cNvPr id="7" name="直線コネクタ 6">
            <a:extLst>
              <a:ext uri="{FF2B5EF4-FFF2-40B4-BE49-F238E27FC236}">
                <a16:creationId xmlns:a16="http://schemas.microsoft.com/office/drawing/2014/main" id="{B01747F0-1F04-44B9-81A3-BBC36B3E9D09}"/>
              </a:ext>
            </a:extLst>
          </p:cNvPr>
          <p:cNvCxnSpPr/>
          <p:nvPr/>
        </p:nvCxnSpPr>
        <p:spPr>
          <a:xfrm>
            <a:off x="10035760" y="4841882"/>
            <a:ext cx="44085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4F8EB28F-F0EE-4471-979F-1C48642F32C3}"/>
              </a:ext>
            </a:extLst>
          </p:cNvPr>
          <p:cNvCxnSpPr/>
          <p:nvPr/>
        </p:nvCxnSpPr>
        <p:spPr>
          <a:xfrm>
            <a:off x="1554524" y="2002989"/>
            <a:ext cx="82008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3B31D830-3A7F-4C0F-A8B1-B2E26408CA38}"/>
              </a:ext>
            </a:extLst>
          </p:cNvPr>
          <p:cNvCxnSpPr/>
          <p:nvPr/>
        </p:nvCxnSpPr>
        <p:spPr>
          <a:xfrm>
            <a:off x="2748914" y="1659203"/>
            <a:ext cx="45503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CEE2FDA8-2DE1-47D6-B8C1-23B091C02319}"/>
              </a:ext>
            </a:extLst>
          </p:cNvPr>
          <p:cNvCxnSpPr/>
          <p:nvPr/>
        </p:nvCxnSpPr>
        <p:spPr>
          <a:xfrm>
            <a:off x="2748914" y="3789260"/>
            <a:ext cx="70312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223D206A-1C71-4DBB-B6FC-FABEC05CB19D}"/>
              </a:ext>
            </a:extLst>
          </p:cNvPr>
          <p:cNvSpPr txBox="1"/>
          <p:nvPr/>
        </p:nvSpPr>
        <p:spPr>
          <a:xfrm>
            <a:off x="1099023" y="5868411"/>
            <a:ext cx="10147330" cy="646331"/>
          </a:xfrm>
          <a:prstGeom prst="rect">
            <a:avLst/>
          </a:prstGeom>
          <a:noFill/>
        </p:spPr>
        <p:txBody>
          <a:bodyPr wrap="none" rtlCol="0">
            <a:spAutoFit/>
          </a:bodyPr>
          <a:lstStyle/>
          <a:p>
            <a:r>
              <a:rPr kumimoji="1" lang="ja-JP" altLang="en-US" dirty="0"/>
              <a:t>「設定」</a:t>
            </a:r>
            <a:r>
              <a:rPr kumimoji="1" lang="en-US" altLang="ja-JP" dirty="0"/>
              <a:t>-&gt;</a:t>
            </a:r>
            <a:r>
              <a:rPr kumimoji="1" lang="ja-JP" altLang="en-US" dirty="0"/>
              <a:t>「ホットキー」で各シーンの「シーン切り替え」にキーボードショートカットを設定</a:t>
            </a:r>
            <a:endParaRPr kumimoji="1" lang="en-US" altLang="ja-JP" dirty="0"/>
          </a:p>
          <a:p>
            <a:r>
              <a:rPr kumimoji="1" lang="en-US" altLang="ja-JP" dirty="0">
                <a:solidFill>
                  <a:srgbClr val="C00000"/>
                </a:solidFill>
              </a:rPr>
              <a:t>OBS Studio</a:t>
            </a:r>
            <a:r>
              <a:rPr kumimoji="1" lang="ja-JP" altLang="en-US" dirty="0">
                <a:solidFill>
                  <a:srgbClr val="C00000"/>
                </a:solidFill>
              </a:rPr>
              <a:t>がバックグラウンドに隠れていても動作する</a:t>
            </a:r>
            <a:r>
              <a:rPr kumimoji="1" lang="ja-JP" altLang="en-US" dirty="0"/>
              <a:t>ので便利</a:t>
            </a:r>
          </a:p>
        </p:txBody>
      </p:sp>
      <p:sp>
        <p:nvSpPr>
          <p:cNvPr id="3" name="スライド番号プレースホルダー 2">
            <a:extLst>
              <a:ext uri="{FF2B5EF4-FFF2-40B4-BE49-F238E27FC236}">
                <a16:creationId xmlns:a16="http://schemas.microsoft.com/office/drawing/2014/main" id="{A47C8120-F646-450C-8AE6-835817308102}"/>
              </a:ext>
            </a:extLst>
          </p:cNvPr>
          <p:cNvSpPr>
            <a:spLocks noGrp="1"/>
          </p:cNvSpPr>
          <p:nvPr>
            <p:ph type="sldNum" sz="quarter" idx="12"/>
          </p:nvPr>
        </p:nvSpPr>
        <p:spPr/>
        <p:txBody>
          <a:bodyPr/>
          <a:lstStyle/>
          <a:p>
            <a:fld id="{9CB659AF-8512-4EAB-82E3-BC35CD242957}" type="slidenum">
              <a:rPr kumimoji="1" lang="ja-JP" altLang="en-US" smtClean="0"/>
              <a:t>22</a:t>
            </a:fld>
            <a:endParaRPr kumimoji="1" lang="ja-JP" altLang="en-US"/>
          </a:p>
        </p:txBody>
      </p:sp>
    </p:spTree>
    <p:extLst>
      <p:ext uri="{BB962C8B-B14F-4D97-AF65-F5344CB8AC3E}">
        <p14:creationId xmlns:p14="http://schemas.microsoft.com/office/powerpoint/2010/main" val="36787131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2EE012-EC52-43F8-AC29-B3BBF39C703A}"/>
              </a:ext>
            </a:extLst>
          </p:cNvPr>
          <p:cNvSpPr>
            <a:spLocks noGrp="1"/>
          </p:cNvSpPr>
          <p:nvPr>
            <p:ph type="title"/>
          </p:nvPr>
        </p:nvSpPr>
        <p:spPr/>
        <p:txBody>
          <a:bodyPr>
            <a:normAutofit/>
          </a:bodyPr>
          <a:lstStyle/>
          <a:p>
            <a:r>
              <a:rPr lang="ja-JP" altLang="en-US" b="1" dirty="0"/>
              <a:t>シーン間でソースは再利用する</a:t>
            </a:r>
          </a:p>
        </p:txBody>
      </p:sp>
      <p:sp>
        <p:nvSpPr>
          <p:cNvPr id="3" name="コンテンツ プレースホルダー 2">
            <a:extLst>
              <a:ext uri="{FF2B5EF4-FFF2-40B4-BE49-F238E27FC236}">
                <a16:creationId xmlns:a16="http://schemas.microsoft.com/office/drawing/2014/main" id="{7AADA3C3-0246-4365-A563-8B7B2645930F}"/>
              </a:ext>
            </a:extLst>
          </p:cNvPr>
          <p:cNvSpPr>
            <a:spLocks noGrp="1"/>
          </p:cNvSpPr>
          <p:nvPr>
            <p:ph idx="1"/>
          </p:nvPr>
        </p:nvSpPr>
        <p:spPr>
          <a:xfrm>
            <a:off x="838200" y="1431471"/>
            <a:ext cx="6391940" cy="4745492"/>
          </a:xfrm>
        </p:spPr>
        <p:txBody>
          <a:bodyPr>
            <a:normAutofit/>
          </a:bodyPr>
          <a:lstStyle/>
          <a:p>
            <a:r>
              <a:rPr kumimoji="1" lang="en-US" altLang="ja-JP" dirty="0"/>
              <a:t>1</a:t>
            </a:r>
            <a:r>
              <a:rPr kumimoji="1" lang="ja-JP" altLang="en-US" dirty="0"/>
              <a:t>つのソースを複数のシーンで使いたい場合、ソース作成画面で毎回「新規作成」せず、「既存を追加」にして作成済みのソースを選択する</a:t>
            </a:r>
            <a:endParaRPr kumimoji="1" lang="en-US" altLang="ja-JP" dirty="0"/>
          </a:p>
          <a:p>
            <a:pPr lvl="1"/>
            <a:endParaRPr kumimoji="1" lang="en-US" altLang="ja-JP" dirty="0"/>
          </a:p>
          <a:p>
            <a:pPr lvl="1"/>
            <a:r>
              <a:rPr kumimoji="1" lang="ja-JP" altLang="en-US" dirty="0"/>
              <a:t>登録済みデバイスを別ソースとして再登録しようとすると使用中エラーで追加できなかったり、後々一括変更ができなくて不便</a:t>
            </a:r>
            <a:endParaRPr kumimoji="1" lang="en-US" altLang="ja-JP" dirty="0"/>
          </a:p>
        </p:txBody>
      </p:sp>
      <p:grpSp>
        <p:nvGrpSpPr>
          <p:cNvPr id="7" name="グループ化 6">
            <a:extLst>
              <a:ext uri="{FF2B5EF4-FFF2-40B4-BE49-F238E27FC236}">
                <a16:creationId xmlns:a16="http://schemas.microsoft.com/office/drawing/2014/main" id="{A96E9D00-5CDB-418A-BAD1-C69B6CA30F56}"/>
              </a:ext>
            </a:extLst>
          </p:cNvPr>
          <p:cNvGrpSpPr/>
          <p:nvPr/>
        </p:nvGrpSpPr>
        <p:grpSpPr>
          <a:xfrm>
            <a:off x="7503377" y="1481443"/>
            <a:ext cx="4179348" cy="4075337"/>
            <a:chOff x="7459834" y="1808015"/>
            <a:chExt cx="4179348" cy="4075337"/>
          </a:xfrm>
        </p:grpSpPr>
        <p:pic>
          <p:nvPicPr>
            <p:cNvPr id="5" name="図 4">
              <a:extLst>
                <a:ext uri="{FF2B5EF4-FFF2-40B4-BE49-F238E27FC236}">
                  <a16:creationId xmlns:a16="http://schemas.microsoft.com/office/drawing/2014/main" id="{9A245F57-01CA-4851-8B0F-90AC7364738C}"/>
                </a:ext>
              </a:extLst>
            </p:cNvPr>
            <p:cNvPicPr>
              <a:picLocks noChangeAspect="1"/>
            </p:cNvPicPr>
            <p:nvPr/>
          </p:nvPicPr>
          <p:blipFill>
            <a:blip r:embed="rId2"/>
            <a:stretch>
              <a:fillRect/>
            </a:stretch>
          </p:blipFill>
          <p:spPr>
            <a:xfrm>
              <a:off x="7459834" y="1808015"/>
              <a:ext cx="4179348" cy="4075337"/>
            </a:xfrm>
            <a:prstGeom prst="rect">
              <a:avLst/>
            </a:prstGeom>
          </p:spPr>
        </p:pic>
        <p:cxnSp>
          <p:nvCxnSpPr>
            <p:cNvPr id="6" name="直線コネクタ 5">
              <a:extLst>
                <a:ext uri="{FF2B5EF4-FFF2-40B4-BE49-F238E27FC236}">
                  <a16:creationId xmlns:a16="http://schemas.microsoft.com/office/drawing/2014/main" id="{85D4FD6F-B346-49B6-89E9-583F4BCE6AB7}"/>
                </a:ext>
              </a:extLst>
            </p:cNvPr>
            <p:cNvCxnSpPr/>
            <p:nvPr/>
          </p:nvCxnSpPr>
          <p:spPr>
            <a:xfrm>
              <a:off x="7598735" y="3073334"/>
              <a:ext cx="97110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8855D536-A41B-434E-8856-F0CCCF992F1A}"/>
                </a:ext>
              </a:extLst>
            </p:cNvPr>
            <p:cNvCxnSpPr/>
            <p:nvPr/>
          </p:nvCxnSpPr>
          <p:spPr>
            <a:xfrm>
              <a:off x="7598735" y="3386472"/>
              <a:ext cx="72301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9" name="グループ化 38">
            <a:extLst>
              <a:ext uri="{FF2B5EF4-FFF2-40B4-BE49-F238E27FC236}">
                <a16:creationId xmlns:a16="http://schemas.microsoft.com/office/drawing/2014/main" id="{4E4FF949-9054-4213-89B9-C401A457749A}"/>
              </a:ext>
            </a:extLst>
          </p:cNvPr>
          <p:cNvGrpSpPr/>
          <p:nvPr/>
        </p:nvGrpSpPr>
        <p:grpSpPr>
          <a:xfrm>
            <a:off x="1799349" y="5082370"/>
            <a:ext cx="4029922" cy="1094593"/>
            <a:chOff x="1062159" y="5255998"/>
            <a:chExt cx="4029922" cy="1094593"/>
          </a:xfrm>
        </p:grpSpPr>
        <p:sp>
          <p:nvSpPr>
            <p:cNvPr id="11" name="テキスト ボックス 10">
              <a:extLst>
                <a:ext uri="{FF2B5EF4-FFF2-40B4-BE49-F238E27FC236}">
                  <a16:creationId xmlns:a16="http://schemas.microsoft.com/office/drawing/2014/main" id="{114B0BE7-F041-497C-807D-9EE2E8B35BB3}"/>
                </a:ext>
              </a:extLst>
            </p:cNvPr>
            <p:cNvSpPr txBox="1"/>
            <p:nvPr/>
          </p:nvSpPr>
          <p:spPr>
            <a:xfrm>
              <a:off x="1062161" y="5255998"/>
              <a:ext cx="745717" cy="276999"/>
            </a:xfrm>
            <a:prstGeom prst="rect">
              <a:avLst/>
            </a:prstGeom>
            <a:solidFill>
              <a:schemeClr val="accent5">
                <a:lumMod val="40000"/>
                <a:lumOff val="60000"/>
              </a:schemeClr>
            </a:solidFill>
          </p:spPr>
          <p:txBody>
            <a:bodyPr wrap="none" rtlCol="0">
              <a:spAutoFit/>
            </a:bodyPr>
            <a:lstStyle/>
            <a:p>
              <a:r>
                <a:rPr kumimoji="1" lang="ja-JP" altLang="en-US" sz="1200" dirty="0"/>
                <a:t>シーン</a:t>
              </a:r>
              <a:r>
                <a:rPr kumimoji="1" lang="en-US" altLang="ja-JP" sz="1200" dirty="0"/>
                <a:t>A</a:t>
              </a:r>
              <a:endParaRPr kumimoji="1" lang="ja-JP" altLang="en-US" sz="1200" dirty="0"/>
            </a:p>
          </p:txBody>
        </p:sp>
        <p:sp>
          <p:nvSpPr>
            <p:cNvPr id="12" name="テキスト ボックス 11">
              <a:extLst>
                <a:ext uri="{FF2B5EF4-FFF2-40B4-BE49-F238E27FC236}">
                  <a16:creationId xmlns:a16="http://schemas.microsoft.com/office/drawing/2014/main" id="{E8BD9B4D-93EF-477E-BA75-FCFD781F6F62}"/>
                </a:ext>
              </a:extLst>
            </p:cNvPr>
            <p:cNvSpPr txBox="1"/>
            <p:nvPr/>
          </p:nvSpPr>
          <p:spPr>
            <a:xfrm>
              <a:off x="1062160" y="5667934"/>
              <a:ext cx="750526" cy="276999"/>
            </a:xfrm>
            <a:prstGeom prst="rect">
              <a:avLst/>
            </a:prstGeom>
            <a:solidFill>
              <a:schemeClr val="accent5">
                <a:lumMod val="40000"/>
                <a:lumOff val="60000"/>
              </a:schemeClr>
            </a:solidFill>
          </p:spPr>
          <p:txBody>
            <a:bodyPr wrap="none" rtlCol="0">
              <a:spAutoFit/>
            </a:bodyPr>
            <a:lstStyle/>
            <a:p>
              <a:r>
                <a:rPr kumimoji="1" lang="ja-JP" altLang="en-US" sz="1200" dirty="0"/>
                <a:t>シーン</a:t>
              </a:r>
              <a:r>
                <a:rPr lang="en-US" altLang="ja-JP" sz="1200" dirty="0"/>
                <a:t>B</a:t>
              </a:r>
              <a:endParaRPr kumimoji="1" lang="ja-JP" altLang="en-US" sz="1200" dirty="0"/>
            </a:p>
          </p:txBody>
        </p:sp>
        <p:sp>
          <p:nvSpPr>
            <p:cNvPr id="13" name="テキスト ボックス 12">
              <a:extLst>
                <a:ext uri="{FF2B5EF4-FFF2-40B4-BE49-F238E27FC236}">
                  <a16:creationId xmlns:a16="http://schemas.microsoft.com/office/drawing/2014/main" id="{BD8F46EE-E4DF-4AB8-A701-132BE3A37A48}"/>
                </a:ext>
              </a:extLst>
            </p:cNvPr>
            <p:cNvSpPr txBox="1"/>
            <p:nvPr/>
          </p:nvSpPr>
          <p:spPr>
            <a:xfrm>
              <a:off x="1062159" y="6073592"/>
              <a:ext cx="750526" cy="276999"/>
            </a:xfrm>
            <a:prstGeom prst="rect">
              <a:avLst/>
            </a:prstGeom>
            <a:solidFill>
              <a:schemeClr val="accent5">
                <a:lumMod val="40000"/>
                <a:lumOff val="60000"/>
              </a:schemeClr>
            </a:solidFill>
          </p:spPr>
          <p:txBody>
            <a:bodyPr wrap="none" rtlCol="0">
              <a:spAutoFit/>
            </a:bodyPr>
            <a:lstStyle/>
            <a:p>
              <a:r>
                <a:rPr kumimoji="1" lang="ja-JP" altLang="en-US" sz="1200" dirty="0"/>
                <a:t>シーン</a:t>
              </a:r>
              <a:r>
                <a:rPr kumimoji="1" lang="en-US" altLang="ja-JP" sz="1200" dirty="0"/>
                <a:t>C</a:t>
              </a:r>
              <a:endParaRPr kumimoji="1" lang="ja-JP" altLang="en-US" sz="1200" dirty="0"/>
            </a:p>
          </p:txBody>
        </p:sp>
        <p:sp>
          <p:nvSpPr>
            <p:cNvPr id="14" name="テキスト ボックス 13">
              <a:extLst>
                <a:ext uri="{FF2B5EF4-FFF2-40B4-BE49-F238E27FC236}">
                  <a16:creationId xmlns:a16="http://schemas.microsoft.com/office/drawing/2014/main" id="{7924AB6D-1101-4448-BCC8-7CD8007B829F}"/>
                </a:ext>
              </a:extLst>
            </p:cNvPr>
            <p:cNvSpPr txBox="1"/>
            <p:nvPr/>
          </p:nvSpPr>
          <p:spPr>
            <a:xfrm>
              <a:off x="2334523" y="5255998"/>
              <a:ext cx="731290" cy="276999"/>
            </a:xfrm>
            <a:prstGeom prst="rect">
              <a:avLst/>
            </a:prstGeom>
            <a:solidFill>
              <a:schemeClr val="accent4">
                <a:lumMod val="40000"/>
                <a:lumOff val="60000"/>
              </a:schemeClr>
            </a:solidFill>
          </p:spPr>
          <p:txBody>
            <a:bodyPr wrap="none" rtlCol="0">
              <a:spAutoFit/>
            </a:bodyPr>
            <a:lstStyle/>
            <a:p>
              <a:r>
                <a:rPr kumimoji="1" lang="ja-JP" altLang="en-US" sz="1200" dirty="0"/>
                <a:t>ソース</a:t>
              </a:r>
              <a:r>
                <a:rPr kumimoji="1" lang="en-US" altLang="ja-JP" sz="1200" dirty="0"/>
                <a:t>1</a:t>
              </a:r>
              <a:endParaRPr kumimoji="1" lang="ja-JP" altLang="en-US" sz="1200" dirty="0"/>
            </a:p>
          </p:txBody>
        </p:sp>
        <p:sp>
          <p:nvSpPr>
            <p:cNvPr id="15" name="テキスト ボックス 14">
              <a:extLst>
                <a:ext uri="{FF2B5EF4-FFF2-40B4-BE49-F238E27FC236}">
                  <a16:creationId xmlns:a16="http://schemas.microsoft.com/office/drawing/2014/main" id="{9421F205-F2C9-453D-995B-14CFDBDEB158}"/>
                </a:ext>
              </a:extLst>
            </p:cNvPr>
            <p:cNvSpPr txBox="1"/>
            <p:nvPr/>
          </p:nvSpPr>
          <p:spPr>
            <a:xfrm>
              <a:off x="2334523" y="5667381"/>
              <a:ext cx="731290" cy="276999"/>
            </a:xfrm>
            <a:prstGeom prst="rect">
              <a:avLst/>
            </a:prstGeom>
            <a:solidFill>
              <a:schemeClr val="accent4">
                <a:lumMod val="40000"/>
                <a:lumOff val="60000"/>
              </a:schemeClr>
            </a:solidFill>
          </p:spPr>
          <p:txBody>
            <a:bodyPr wrap="none" rtlCol="0">
              <a:spAutoFit/>
            </a:bodyPr>
            <a:lstStyle/>
            <a:p>
              <a:r>
                <a:rPr kumimoji="1" lang="ja-JP" altLang="en-US" sz="1200" dirty="0"/>
                <a:t>ソース</a:t>
              </a:r>
              <a:r>
                <a:rPr kumimoji="1" lang="en-US" altLang="ja-JP" sz="1200" dirty="0"/>
                <a:t>2</a:t>
              </a:r>
              <a:endParaRPr kumimoji="1" lang="ja-JP" altLang="en-US" sz="1200" dirty="0"/>
            </a:p>
          </p:txBody>
        </p:sp>
        <p:sp>
          <p:nvSpPr>
            <p:cNvPr id="16" name="テキスト ボックス 15">
              <a:extLst>
                <a:ext uri="{FF2B5EF4-FFF2-40B4-BE49-F238E27FC236}">
                  <a16:creationId xmlns:a16="http://schemas.microsoft.com/office/drawing/2014/main" id="{4B81EA8C-2D4D-4BA9-80DE-AFF8C01CBC0E}"/>
                </a:ext>
              </a:extLst>
            </p:cNvPr>
            <p:cNvSpPr txBox="1"/>
            <p:nvPr/>
          </p:nvSpPr>
          <p:spPr>
            <a:xfrm>
              <a:off x="2334523" y="6069199"/>
              <a:ext cx="731290" cy="276999"/>
            </a:xfrm>
            <a:prstGeom prst="rect">
              <a:avLst/>
            </a:prstGeom>
            <a:solidFill>
              <a:schemeClr val="accent4">
                <a:lumMod val="40000"/>
                <a:lumOff val="60000"/>
              </a:schemeClr>
            </a:solidFill>
          </p:spPr>
          <p:txBody>
            <a:bodyPr wrap="none" rtlCol="0">
              <a:spAutoFit/>
            </a:bodyPr>
            <a:lstStyle/>
            <a:p>
              <a:r>
                <a:rPr kumimoji="1" lang="ja-JP" altLang="en-US" sz="1200" dirty="0"/>
                <a:t>ソース</a:t>
              </a:r>
              <a:r>
                <a:rPr kumimoji="1" lang="en-US" altLang="ja-JP" sz="1200" dirty="0"/>
                <a:t>3</a:t>
              </a:r>
              <a:endParaRPr kumimoji="1" lang="ja-JP" altLang="en-US" sz="1200" dirty="0"/>
            </a:p>
          </p:txBody>
        </p:sp>
        <p:sp>
          <p:nvSpPr>
            <p:cNvPr id="17" name="テキスト ボックス 16">
              <a:extLst>
                <a:ext uri="{FF2B5EF4-FFF2-40B4-BE49-F238E27FC236}">
                  <a16:creationId xmlns:a16="http://schemas.microsoft.com/office/drawing/2014/main" id="{EE92A3D4-61ED-4166-BE5F-B7B59ED349F5}"/>
                </a:ext>
              </a:extLst>
            </p:cNvPr>
            <p:cNvSpPr txBox="1"/>
            <p:nvPr/>
          </p:nvSpPr>
          <p:spPr>
            <a:xfrm>
              <a:off x="3790122" y="5255998"/>
              <a:ext cx="965329" cy="276999"/>
            </a:xfrm>
            <a:prstGeom prst="rect">
              <a:avLst/>
            </a:prstGeom>
            <a:solidFill>
              <a:schemeClr val="accent2">
                <a:lumMod val="60000"/>
                <a:lumOff val="40000"/>
              </a:schemeClr>
            </a:solidFill>
          </p:spPr>
          <p:txBody>
            <a:bodyPr wrap="none" rtlCol="0">
              <a:spAutoFit/>
            </a:bodyPr>
            <a:lstStyle/>
            <a:p>
              <a:r>
                <a:rPr kumimoji="1" lang="en-US" altLang="ja-JP" sz="1200" dirty="0"/>
                <a:t>Web</a:t>
              </a:r>
              <a:r>
                <a:rPr kumimoji="1" lang="ja-JP" altLang="en-US" sz="1200" dirty="0"/>
                <a:t>カメラ</a:t>
              </a:r>
            </a:p>
          </p:txBody>
        </p:sp>
        <p:sp>
          <p:nvSpPr>
            <p:cNvPr id="18" name="テキスト ボックス 17">
              <a:extLst>
                <a:ext uri="{FF2B5EF4-FFF2-40B4-BE49-F238E27FC236}">
                  <a16:creationId xmlns:a16="http://schemas.microsoft.com/office/drawing/2014/main" id="{F883EE82-A8E5-41CE-B190-FBFC3BBFA091}"/>
                </a:ext>
              </a:extLst>
            </p:cNvPr>
            <p:cNvSpPr txBox="1"/>
            <p:nvPr/>
          </p:nvSpPr>
          <p:spPr>
            <a:xfrm>
              <a:off x="3790122" y="5667381"/>
              <a:ext cx="954107" cy="276999"/>
            </a:xfrm>
            <a:prstGeom prst="rect">
              <a:avLst/>
            </a:prstGeom>
            <a:solidFill>
              <a:schemeClr val="accent2">
                <a:lumMod val="60000"/>
                <a:lumOff val="40000"/>
              </a:schemeClr>
            </a:solidFill>
          </p:spPr>
          <p:txBody>
            <a:bodyPr wrap="none" rtlCol="0">
              <a:spAutoFit/>
            </a:bodyPr>
            <a:lstStyle/>
            <a:p>
              <a:r>
                <a:rPr kumimoji="1" lang="ja-JP" altLang="en-US" sz="1200" dirty="0"/>
                <a:t>内蔵カメラ</a:t>
              </a:r>
            </a:p>
          </p:txBody>
        </p:sp>
        <p:sp>
          <p:nvSpPr>
            <p:cNvPr id="19" name="テキスト ボックス 18">
              <a:extLst>
                <a:ext uri="{FF2B5EF4-FFF2-40B4-BE49-F238E27FC236}">
                  <a16:creationId xmlns:a16="http://schemas.microsoft.com/office/drawing/2014/main" id="{ECADEBA0-3054-48DB-BCD7-A039045DD484}"/>
                </a:ext>
              </a:extLst>
            </p:cNvPr>
            <p:cNvSpPr txBox="1"/>
            <p:nvPr/>
          </p:nvSpPr>
          <p:spPr>
            <a:xfrm>
              <a:off x="3790122" y="6069199"/>
              <a:ext cx="1301959" cy="276999"/>
            </a:xfrm>
            <a:prstGeom prst="rect">
              <a:avLst/>
            </a:prstGeom>
            <a:solidFill>
              <a:schemeClr val="accent2">
                <a:lumMod val="60000"/>
                <a:lumOff val="40000"/>
              </a:schemeClr>
            </a:solidFill>
          </p:spPr>
          <p:txBody>
            <a:bodyPr wrap="none" rtlCol="0">
              <a:spAutoFit/>
            </a:bodyPr>
            <a:lstStyle/>
            <a:p>
              <a:r>
                <a:rPr kumimoji="1" lang="en-US" altLang="ja-JP" sz="1200" dirty="0"/>
                <a:t>HDMI</a:t>
              </a:r>
              <a:r>
                <a:rPr kumimoji="1" lang="ja-JP" altLang="en-US" sz="1200" dirty="0"/>
                <a:t>アダプタ</a:t>
              </a:r>
              <a:r>
                <a:rPr kumimoji="1" lang="en-US" altLang="ja-JP" sz="1200" dirty="0"/>
                <a:t>1</a:t>
              </a:r>
              <a:endParaRPr kumimoji="1" lang="ja-JP" altLang="en-US" sz="1200" dirty="0"/>
            </a:p>
          </p:txBody>
        </p:sp>
        <p:cxnSp>
          <p:nvCxnSpPr>
            <p:cNvPr id="21" name="直線矢印コネクタ 20">
              <a:extLst>
                <a:ext uri="{FF2B5EF4-FFF2-40B4-BE49-F238E27FC236}">
                  <a16:creationId xmlns:a16="http://schemas.microsoft.com/office/drawing/2014/main" id="{4F5C1084-4C8A-4BC0-A90E-896AED60897C}"/>
                </a:ext>
              </a:extLst>
            </p:cNvPr>
            <p:cNvCxnSpPr>
              <a:stCxn id="14" idx="1"/>
              <a:endCxn id="11" idx="3"/>
            </p:cNvCxnSpPr>
            <p:nvPr/>
          </p:nvCxnSpPr>
          <p:spPr>
            <a:xfrm flipH="1">
              <a:off x="1807878" y="5394498"/>
              <a:ext cx="526645" cy="0"/>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5E253FDD-12BE-4212-B126-3AB41E938902}"/>
                </a:ext>
              </a:extLst>
            </p:cNvPr>
            <p:cNvCxnSpPr>
              <a:stCxn id="15" idx="1"/>
              <a:endCxn id="12" idx="3"/>
            </p:cNvCxnSpPr>
            <p:nvPr/>
          </p:nvCxnSpPr>
          <p:spPr>
            <a:xfrm flipH="1">
              <a:off x="1812686" y="5805881"/>
              <a:ext cx="521837" cy="553"/>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DE6244C6-E07C-47DD-AF2B-76FDC2C16D27}"/>
                </a:ext>
              </a:extLst>
            </p:cNvPr>
            <p:cNvCxnSpPr>
              <a:stCxn id="16" idx="1"/>
              <a:endCxn id="13" idx="3"/>
            </p:cNvCxnSpPr>
            <p:nvPr/>
          </p:nvCxnSpPr>
          <p:spPr>
            <a:xfrm flipH="1">
              <a:off x="1812685" y="6207699"/>
              <a:ext cx="521838" cy="4393"/>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2D0DBD2B-0565-40B0-8C84-FCB6A603562D}"/>
                </a:ext>
              </a:extLst>
            </p:cNvPr>
            <p:cNvCxnSpPr>
              <a:stCxn id="17" idx="1"/>
              <a:endCxn id="14" idx="3"/>
            </p:cNvCxnSpPr>
            <p:nvPr/>
          </p:nvCxnSpPr>
          <p:spPr>
            <a:xfrm flipH="1">
              <a:off x="3065813" y="5394498"/>
              <a:ext cx="724309" cy="0"/>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DBE89C0F-FA7E-4B05-AF8B-95CE5DCDB944}"/>
                </a:ext>
              </a:extLst>
            </p:cNvPr>
            <p:cNvCxnSpPr>
              <a:stCxn id="18" idx="1"/>
              <a:endCxn id="15" idx="3"/>
            </p:cNvCxnSpPr>
            <p:nvPr/>
          </p:nvCxnSpPr>
          <p:spPr>
            <a:xfrm flipH="1">
              <a:off x="3065813" y="5805881"/>
              <a:ext cx="724309" cy="0"/>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64EED71E-1728-4A19-B8F2-EFBF4878652C}"/>
                </a:ext>
              </a:extLst>
            </p:cNvPr>
            <p:cNvCxnSpPr>
              <a:stCxn id="14" idx="1"/>
              <a:endCxn id="13" idx="3"/>
            </p:cNvCxnSpPr>
            <p:nvPr/>
          </p:nvCxnSpPr>
          <p:spPr>
            <a:xfrm flipH="1">
              <a:off x="1812685" y="5394498"/>
              <a:ext cx="521838" cy="817594"/>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779FF0CF-034E-497F-AAA5-B03ADA8D9DDF}"/>
                </a:ext>
              </a:extLst>
            </p:cNvPr>
            <p:cNvCxnSpPr>
              <a:stCxn id="18" idx="1"/>
              <a:endCxn id="16" idx="3"/>
            </p:cNvCxnSpPr>
            <p:nvPr/>
          </p:nvCxnSpPr>
          <p:spPr>
            <a:xfrm flipH="1">
              <a:off x="3065813" y="5805881"/>
              <a:ext cx="724309" cy="401818"/>
            </a:xfrm>
            <a:prstGeom prst="straightConnector1">
              <a:avLst/>
            </a:prstGeom>
            <a:ln w="19050">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1624DB98-BF18-45C7-A3F7-77F43305802D}"/>
                </a:ext>
              </a:extLst>
            </p:cNvPr>
            <p:cNvSpPr txBox="1"/>
            <p:nvPr/>
          </p:nvSpPr>
          <p:spPr>
            <a:xfrm>
              <a:off x="3192990" y="5817154"/>
              <a:ext cx="394660" cy="400110"/>
            </a:xfrm>
            <a:prstGeom prst="rect">
              <a:avLst/>
            </a:prstGeom>
            <a:noFill/>
          </p:spPr>
          <p:txBody>
            <a:bodyPr wrap="none" rtlCol="0">
              <a:spAutoFit/>
            </a:bodyPr>
            <a:lstStyle/>
            <a:p>
              <a:r>
                <a:rPr kumimoji="1" lang="en-US" altLang="ja-JP" sz="2000" dirty="0">
                  <a:solidFill>
                    <a:srgbClr val="C00000"/>
                  </a:solidFill>
                  <a:latin typeface="EPSON Pゴシック W7" panose="02000600000000000000" pitchFamily="2" charset="-128"/>
                  <a:ea typeface="EPSON Pゴシック W7" panose="02000600000000000000" pitchFamily="2" charset="-128"/>
                </a:rPr>
                <a:t>×</a:t>
              </a:r>
              <a:endParaRPr kumimoji="1" lang="ja-JP" altLang="en-US" sz="2000" dirty="0">
                <a:solidFill>
                  <a:srgbClr val="C00000"/>
                </a:solidFill>
                <a:latin typeface="EPSON Pゴシック W7" panose="02000600000000000000" pitchFamily="2" charset="-128"/>
                <a:ea typeface="EPSON Pゴシック W7" panose="02000600000000000000" pitchFamily="2" charset="-128"/>
              </a:endParaRPr>
            </a:p>
          </p:txBody>
        </p:sp>
        <p:cxnSp>
          <p:nvCxnSpPr>
            <p:cNvPr id="38" name="直線矢印コネクタ 37">
              <a:extLst>
                <a:ext uri="{FF2B5EF4-FFF2-40B4-BE49-F238E27FC236}">
                  <a16:creationId xmlns:a16="http://schemas.microsoft.com/office/drawing/2014/main" id="{3CB3D56F-3BD5-4743-BDF7-B4F555F73AF3}"/>
                </a:ext>
              </a:extLst>
            </p:cNvPr>
            <p:cNvCxnSpPr>
              <a:stCxn id="15" idx="1"/>
              <a:endCxn id="11" idx="3"/>
            </p:cNvCxnSpPr>
            <p:nvPr/>
          </p:nvCxnSpPr>
          <p:spPr>
            <a:xfrm flipH="1" flipV="1">
              <a:off x="1807878" y="5394498"/>
              <a:ext cx="526645" cy="411383"/>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40" name="テキスト ボックス 39">
            <a:extLst>
              <a:ext uri="{FF2B5EF4-FFF2-40B4-BE49-F238E27FC236}">
                <a16:creationId xmlns:a16="http://schemas.microsoft.com/office/drawing/2014/main" id="{658B09E8-6F5A-4BAA-A286-08EB5E9FA42D}"/>
              </a:ext>
            </a:extLst>
          </p:cNvPr>
          <p:cNvSpPr txBox="1"/>
          <p:nvPr/>
        </p:nvSpPr>
        <p:spPr>
          <a:xfrm>
            <a:off x="1679945" y="6295957"/>
            <a:ext cx="4923143" cy="307777"/>
          </a:xfrm>
          <a:prstGeom prst="rect">
            <a:avLst/>
          </a:prstGeom>
          <a:noFill/>
        </p:spPr>
        <p:txBody>
          <a:bodyPr wrap="none" rtlCol="0">
            <a:spAutoFit/>
          </a:bodyPr>
          <a:lstStyle/>
          <a:p>
            <a:r>
              <a:rPr kumimoji="1" lang="ja-JP" altLang="en-US" sz="1400" dirty="0"/>
              <a:t>ソースとデバイスは</a:t>
            </a:r>
            <a:r>
              <a:rPr kumimoji="1" lang="en-US" altLang="ja-JP" sz="1400" dirty="0"/>
              <a:t>1:1</a:t>
            </a:r>
            <a:r>
              <a:rPr kumimoji="1" lang="ja-JP" altLang="en-US" sz="1400" dirty="0"/>
              <a:t>を保ち、作成済みのソースを使う</a:t>
            </a:r>
          </a:p>
        </p:txBody>
      </p:sp>
      <p:sp>
        <p:nvSpPr>
          <p:cNvPr id="4" name="スライド番号プレースホルダー 3">
            <a:extLst>
              <a:ext uri="{FF2B5EF4-FFF2-40B4-BE49-F238E27FC236}">
                <a16:creationId xmlns:a16="http://schemas.microsoft.com/office/drawing/2014/main" id="{292A5BA4-0B4D-42F4-9F41-1F1C0AC6DD27}"/>
              </a:ext>
            </a:extLst>
          </p:cNvPr>
          <p:cNvSpPr>
            <a:spLocks noGrp="1"/>
          </p:cNvSpPr>
          <p:nvPr>
            <p:ph type="sldNum" sz="quarter" idx="12"/>
          </p:nvPr>
        </p:nvSpPr>
        <p:spPr/>
        <p:txBody>
          <a:bodyPr/>
          <a:lstStyle/>
          <a:p>
            <a:fld id="{9CB659AF-8512-4EAB-82E3-BC35CD242957}" type="slidenum">
              <a:rPr kumimoji="1" lang="ja-JP" altLang="en-US" smtClean="0"/>
              <a:t>23</a:t>
            </a:fld>
            <a:endParaRPr kumimoji="1" lang="ja-JP" altLang="en-US"/>
          </a:p>
        </p:txBody>
      </p:sp>
    </p:spTree>
    <p:extLst>
      <p:ext uri="{BB962C8B-B14F-4D97-AF65-F5344CB8AC3E}">
        <p14:creationId xmlns:p14="http://schemas.microsoft.com/office/powerpoint/2010/main" val="1235286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2A77D9-09FD-4510-A133-5FAD8AC5779E}"/>
              </a:ext>
            </a:extLst>
          </p:cNvPr>
          <p:cNvSpPr>
            <a:spLocks noGrp="1"/>
          </p:cNvSpPr>
          <p:nvPr>
            <p:ph type="title"/>
          </p:nvPr>
        </p:nvSpPr>
        <p:spPr>
          <a:xfrm>
            <a:off x="838200" y="365126"/>
            <a:ext cx="10515600" cy="917870"/>
          </a:xfrm>
        </p:spPr>
        <p:txBody>
          <a:bodyPr/>
          <a:lstStyle/>
          <a:p>
            <a:r>
              <a:rPr kumimoji="1" lang="ja-JP" altLang="en-US" dirty="0"/>
              <a:t>オンライン会議に中継してみる</a:t>
            </a:r>
          </a:p>
        </p:txBody>
      </p:sp>
      <p:sp>
        <p:nvSpPr>
          <p:cNvPr id="3" name="コンテンツ プレースホルダー 2">
            <a:extLst>
              <a:ext uri="{FF2B5EF4-FFF2-40B4-BE49-F238E27FC236}">
                <a16:creationId xmlns:a16="http://schemas.microsoft.com/office/drawing/2014/main" id="{E79EB320-4016-4092-B2D6-761043FBEECE}"/>
              </a:ext>
            </a:extLst>
          </p:cNvPr>
          <p:cNvSpPr>
            <a:spLocks noGrp="1"/>
          </p:cNvSpPr>
          <p:nvPr>
            <p:ph idx="1"/>
          </p:nvPr>
        </p:nvSpPr>
        <p:spPr>
          <a:xfrm>
            <a:off x="838200" y="1509823"/>
            <a:ext cx="7101574" cy="4905154"/>
          </a:xfrm>
        </p:spPr>
        <p:txBody>
          <a:bodyPr>
            <a:normAutofit/>
          </a:bodyPr>
          <a:lstStyle/>
          <a:p>
            <a:r>
              <a:rPr kumimoji="1" lang="en-US" altLang="ja-JP" dirty="0"/>
              <a:t>OBS</a:t>
            </a:r>
            <a:r>
              <a:rPr kumimoji="1" lang="ja-JP" altLang="en-US" dirty="0"/>
              <a:t>のメインウインドウをそのまま画面共有すると、様々な</a:t>
            </a:r>
            <a:r>
              <a:rPr kumimoji="1" lang="en-US" altLang="ja-JP" dirty="0"/>
              <a:t>UI</a:t>
            </a:r>
            <a:r>
              <a:rPr kumimoji="1" lang="ja-JP" altLang="en-US" dirty="0"/>
              <a:t>があり、映像部分が小さくなってしまう</a:t>
            </a:r>
            <a:endParaRPr kumimoji="1" lang="en-US" altLang="ja-JP" dirty="0"/>
          </a:p>
          <a:p>
            <a:endParaRPr kumimoji="1" lang="en-US" altLang="ja-JP" dirty="0"/>
          </a:p>
          <a:p>
            <a:r>
              <a:rPr kumimoji="1" lang="ja-JP" altLang="en-US" dirty="0"/>
              <a:t>プレビュー映像を右クリックし、「ウインドウプロジェクター」を選択</a:t>
            </a:r>
            <a:endParaRPr kumimoji="1" lang="en-US" altLang="ja-JP" dirty="0"/>
          </a:p>
          <a:p>
            <a:r>
              <a:rPr kumimoji="1" lang="ja-JP" altLang="en-US" dirty="0"/>
              <a:t>出力映像のみのサブウインドウが出現するので、それを画面共有対象にする</a:t>
            </a:r>
            <a:endParaRPr kumimoji="1" lang="en-US" altLang="ja-JP" dirty="0"/>
          </a:p>
          <a:p>
            <a:pPr marL="457200" lvl="1" indent="0">
              <a:buNone/>
            </a:pPr>
            <a:endParaRPr kumimoji="1" lang="en-US" altLang="ja-JP" dirty="0"/>
          </a:p>
          <a:p>
            <a:pPr marL="457200" lvl="1" indent="0">
              <a:buNone/>
            </a:pPr>
            <a:r>
              <a:rPr kumimoji="1" lang="ja-JP" altLang="en-US" dirty="0"/>
              <a:t>サブモニタやプロジェクターにフルスクリーン表示したい場合は「全画面プロジェクター」</a:t>
            </a:r>
            <a:endParaRPr kumimoji="1" lang="en-US" altLang="ja-JP" dirty="0"/>
          </a:p>
          <a:p>
            <a:endParaRPr kumimoji="1" lang="ja-JP" altLang="en-US" dirty="0"/>
          </a:p>
        </p:txBody>
      </p:sp>
      <p:pic>
        <p:nvPicPr>
          <p:cNvPr id="4" name="図 3">
            <a:extLst>
              <a:ext uri="{FF2B5EF4-FFF2-40B4-BE49-F238E27FC236}">
                <a16:creationId xmlns:a16="http://schemas.microsoft.com/office/drawing/2014/main" id="{A3200F91-08B9-461C-A4D8-C257D24DAD0C}"/>
              </a:ext>
            </a:extLst>
          </p:cNvPr>
          <p:cNvPicPr>
            <a:picLocks noChangeAspect="1"/>
          </p:cNvPicPr>
          <p:nvPr/>
        </p:nvPicPr>
        <p:blipFill>
          <a:blip r:embed="rId2"/>
          <a:stretch>
            <a:fillRect/>
          </a:stretch>
        </p:blipFill>
        <p:spPr>
          <a:xfrm>
            <a:off x="8312935" y="1403804"/>
            <a:ext cx="3623884" cy="2597490"/>
          </a:xfrm>
          <a:prstGeom prst="rect">
            <a:avLst/>
          </a:prstGeom>
        </p:spPr>
      </p:pic>
      <p:pic>
        <p:nvPicPr>
          <p:cNvPr id="6" name="図 5">
            <a:extLst>
              <a:ext uri="{FF2B5EF4-FFF2-40B4-BE49-F238E27FC236}">
                <a16:creationId xmlns:a16="http://schemas.microsoft.com/office/drawing/2014/main" id="{FCBA31A0-A4F0-4C22-A28F-1CC349F1C83B}"/>
              </a:ext>
            </a:extLst>
          </p:cNvPr>
          <p:cNvPicPr>
            <a:picLocks noChangeAspect="1"/>
          </p:cNvPicPr>
          <p:nvPr/>
        </p:nvPicPr>
        <p:blipFill>
          <a:blip r:embed="rId3"/>
          <a:stretch>
            <a:fillRect/>
          </a:stretch>
        </p:blipFill>
        <p:spPr>
          <a:xfrm>
            <a:off x="10474691" y="2411546"/>
            <a:ext cx="1595035" cy="1842911"/>
          </a:xfrm>
          <a:prstGeom prst="rect">
            <a:avLst/>
          </a:prstGeom>
        </p:spPr>
      </p:pic>
      <p:pic>
        <p:nvPicPr>
          <p:cNvPr id="8" name="図 7">
            <a:extLst>
              <a:ext uri="{FF2B5EF4-FFF2-40B4-BE49-F238E27FC236}">
                <a16:creationId xmlns:a16="http://schemas.microsoft.com/office/drawing/2014/main" id="{CF489CDE-5A25-4B5E-97CA-37290E65D2BA}"/>
              </a:ext>
            </a:extLst>
          </p:cNvPr>
          <p:cNvPicPr>
            <a:picLocks noChangeAspect="1"/>
          </p:cNvPicPr>
          <p:nvPr/>
        </p:nvPicPr>
        <p:blipFill>
          <a:blip r:embed="rId4"/>
          <a:stretch>
            <a:fillRect/>
          </a:stretch>
        </p:blipFill>
        <p:spPr>
          <a:xfrm>
            <a:off x="8522793" y="4621619"/>
            <a:ext cx="3377187" cy="2078578"/>
          </a:xfrm>
          <a:prstGeom prst="rect">
            <a:avLst/>
          </a:prstGeom>
        </p:spPr>
      </p:pic>
      <p:sp>
        <p:nvSpPr>
          <p:cNvPr id="9" name="矢印: 下 8">
            <a:extLst>
              <a:ext uri="{FF2B5EF4-FFF2-40B4-BE49-F238E27FC236}">
                <a16:creationId xmlns:a16="http://schemas.microsoft.com/office/drawing/2014/main" id="{9E731177-FB65-4ABF-8027-763E9B0E4AD9}"/>
              </a:ext>
            </a:extLst>
          </p:cNvPr>
          <p:cNvSpPr/>
          <p:nvPr/>
        </p:nvSpPr>
        <p:spPr>
          <a:xfrm>
            <a:off x="3715592" y="2771553"/>
            <a:ext cx="673395" cy="4253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6C84909A-674A-453C-972D-7C76506915A5}"/>
              </a:ext>
            </a:extLst>
          </p:cNvPr>
          <p:cNvPicPr>
            <a:picLocks noChangeAspect="1"/>
          </p:cNvPicPr>
          <p:nvPr/>
        </p:nvPicPr>
        <p:blipFill>
          <a:blip r:embed="rId5"/>
          <a:stretch>
            <a:fillRect/>
          </a:stretch>
        </p:blipFill>
        <p:spPr>
          <a:xfrm>
            <a:off x="8977664" y="446258"/>
            <a:ext cx="602032" cy="624894"/>
          </a:xfrm>
          <a:prstGeom prst="rect">
            <a:avLst/>
          </a:prstGeom>
        </p:spPr>
      </p:pic>
      <p:pic>
        <p:nvPicPr>
          <p:cNvPr id="13" name="図 12">
            <a:extLst>
              <a:ext uri="{FF2B5EF4-FFF2-40B4-BE49-F238E27FC236}">
                <a16:creationId xmlns:a16="http://schemas.microsoft.com/office/drawing/2014/main" id="{8EA69ABB-3D7A-48F1-BDFF-DC833C1CB7C0}"/>
              </a:ext>
            </a:extLst>
          </p:cNvPr>
          <p:cNvPicPr>
            <a:picLocks noChangeAspect="1"/>
          </p:cNvPicPr>
          <p:nvPr/>
        </p:nvPicPr>
        <p:blipFill>
          <a:blip r:embed="rId6"/>
          <a:stretch>
            <a:fillRect/>
          </a:stretch>
        </p:blipFill>
        <p:spPr>
          <a:xfrm>
            <a:off x="9700045" y="446258"/>
            <a:ext cx="739204" cy="640135"/>
          </a:xfrm>
          <a:prstGeom prst="rect">
            <a:avLst/>
          </a:prstGeom>
        </p:spPr>
      </p:pic>
      <p:pic>
        <p:nvPicPr>
          <p:cNvPr id="10242" name="Picture 2">
            <a:extLst>
              <a:ext uri="{FF2B5EF4-FFF2-40B4-BE49-F238E27FC236}">
                <a16:creationId xmlns:a16="http://schemas.microsoft.com/office/drawing/2014/main" id="{4C8E88A5-2235-4C18-990D-E8F42A1A70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65065" y="456890"/>
            <a:ext cx="708586" cy="579752"/>
          </a:xfrm>
          <a:prstGeom prst="rect">
            <a:avLst/>
          </a:prstGeom>
          <a:noFill/>
          <a:extLst>
            <a:ext uri="{909E8E84-426E-40DD-AFC4-6F175D3DCCD1}">
              <a14:hiddenFill xmlns:a14="http://schemas.microsoft.com/office/drawing/2010/main">
                <a:solidFill>
                  <a:srgbClr val="FFFFFF"/>
                </a:solidFill>
              </a14:hiddenFill>
            </a:ext>
          </a:extLst>
        </p:spPr>
      </p:pic>
      <p:sp>
        <p:nvSpPr>
          <p:cNvPr id="5" name="スライド番号プレースホルダー 4">
            <a:extLst>
              <a:ext uri="{FF2B5EF4-FFF2-40B4-BE49-F238E27FC236}">
                <a16:creationId xmlns:a16="http://schemas.microsoft.com/office/drawing/2014/main" id="{E43E9617-3494-47D8-A0C3-79E826C9863A}"/>
              </a:ext>
            </a:extLst>
          </p:cNvPr>
          <p:cNvSpPr>
            <a:spLocks noGrp="1"/>
          </p:cNvSpPr>
          <p:nvPr>
            <p:ph type="sldNum" sz="quarter" idx="12"/>
          </p:nvPr>
        </p:nvSpPr>
        <p:spPr/>
        <p:txBody>
          <a:bodyPr/>
          <a:lstStyle/>
          <a:p>
            <a:fld id="{9CB659AF-8512-4EAB-82E3-BC35CD242957}" type="slidenum">
              <a:rPr kumimoji="1" lang="ja-JP" altLang="en-US" smtClean="0"/>
              <a:t>24</a:t>
            </a:fld>
            <a:endParaRPr kumimoji="1" lang="ja-JP" altLang="en-US"/>
          </a:p>
        </p:txBody>
      </p:sp>
    </p:spTree>
    <p:extLst>
      <p:ext uri="{BB962C8B-B14F-4D97-AF65-F5344CB8AC3E}">
        <p14:creationId xmlns:p14="http://schemas.microsoft.com/office/powerpoint/2010/main" val="11455294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113170-6058-4B2B-80F1-DDD4065C40CD}"/>
              </a:ext>
            </a:extLst>
          </p:cNvPr>
          <p:cNvSpPr>
            <a:spLocks noGrp="1"/>
          </p:cNvSpPr>
          <p:nvPr>
            <p:ph type="title"/>
          </p:nvPr>
        </p:nvSpPr>
        <p:spPr>
          <a:xfrm>
            <a:off x="838200" y="365126"/>
            <a:ext cx="10515600" cy="917870"/>
          </a:xfrm>
        </p:spPr>
        <p:txBody>
          <a:bodyPr>
            <a:normAutofit/>
          </a:bodyPr>
          <a:lstStyle/>
          <a:p>
            <a:r>
              <a:rPr lang="ja-JP" altLang="en-US" b="1" dirty="0"/>
              <a:t>ローカル録画してみる</a:t>
            </a:r>
          </a:p>
        </p:txBody>
      </p:sp>
      <p:sp>
        <p:nvSpPr>
          <p:cNvPr id="3" name="コンテンツ プレースホルダー 2">
            <a:extLst>
              <a:ext uri="{FF2B5EF4-FFF2-40B4-BE49-F238E27FC236}">
                <a16:creationId xmlns:a16="http://schemas.microsoft.com/office/drawing/2014/main" id="{D26423A5-E606-4083-BBE0-E0AE01403B64}"/>
              </a:ext>
            </a:extLst>
          </p:cNvPr>
          <p:cNvSpPr>
            <a:spLocks noGrp="1"/>
          </p:cNvSpPr>
          <p:nvPr>
            <p:ph idx="1"/>
          </p:nvPr>
        </p:nvSpPr>
        <p:spPr>
          <a:xfrm>
            <a:off x="838200" y="1396409"/>
            <a:ext cx="10515600" cy="4780554"/>
          </a:xfrm>
        </p:spPr>
        <p:txBody>
          <a:bodyPr/>
          <a:lstStyle/>
          <a:p>
            <a:pPr lvl="0"/>
            <a:r>
              <a:rPr lang="ja-JP" altLang="en-US" dirty="0"/>
              <a:t>解像度設定</a:t>
            </a:r>
            <a:endParaRPr lang="en-US" altLang="ja-JP" dirty="0"/>
          </a:p>
          <a:p>
            <a:pPr lvl="1"/>
            <a:r>
              <a:rPr lang="ja-JP" altLang="en-US" dirty="0"/>
              <a:t>「設定」</a:t>
            </a:r>
            <a:r>
              <a:rPr lang="en-US" altLang="ja-JP" dirty="0"/>
              <a:t>-&gt;</a:t>
            </a:r>
            <a:r>
              <a:rPr lang="ja-JP" altLang="en-US" dirty="0"/>
              <a:t>「映像」タブ</a:t>
            </a:r>
            <a:endParaRPr lang="en-US" altLang="ja-JP" dirty="0"/>
          </a:p>
          <a:p>
            <a:pPr lvl="2"/>
            <a:r>
              <a:rPr lang="ja-JP" altLang="en-US" dirty="0"/>
              <a:t>基本解像度</a:t>
            </a:r>
            <a:r>
              <a:rPr lang="en-US" altLang="ja-JP" dirty="0"/>
              <a:t>…</a:t>
            </a:r>
            <a:r>
              <a:rPr lang="ja-JP" altLang="en-US" dirty="0"/>
              <a:t>合成処理をする解像度</a:t>
            </a:r>
            <a:endParaRPr lang="en-US" altLang="ja-JP" dirty="0"/>
          </a:p>
          <a:p>
            <a:pPr lvl="2"/>
            <a:r>
              <a:rPr lang="ja-JP" altLang="en-US" dirty="0"/>
              <a:t>出力解像度</a:t>
            </a:r>
            <a:r>
              <a:rPr lang="en-US" altLang="ja-JP" dirty="0"/>
              <a:t>…</a:t>
            </a:r>
            <a:r>
              <a:rPr lang="ja-JP" altLang="en-US" dirty="0"/>
              <a:t>合成後の映像を送信／録画する解像度。基本解像度と同じか小さくする。</a:t>
            </a:r>
            <a:endParaRPr lang="en-US" altLang="ja-JP" dirty="0"/>
          </a:p>
          <a:p>
            <a:pPr lvl="2"/>
            <a:r>
              <a:rPr lang="ja-JP" altLang="en-US" dirty="0"/>
              <a:t>通常</a:t>
            </a:r>
            <a:r>
              <a:rPr lang="en-US" altLang="ja-JP" dirty="0"/>
              <a:t>1920x1080</a:t>
            </a:r>
            <a:r>
              <a:rPr lang="ja-JP" altLang="en-US" dirty="0"/>
              <a:t>（フル</a:t>
            </a:r>
            <a:r>
              <a:rPr lang="en-US" altLang="ja-JP" dirty="0"/>
              <a:t>HD</a:t>
            </a:r>
            <a:r>
              <a:rPr lang="ja-JP" altLang="en-US" dirty="0"/>
              <a:t>）。</a:t>
            </a:r>
            <a:r>
              <a:rPr lang="en-US" altLang="ja-JP" dirty="0"/>
              <a:t>PC</a:t>
            </a:r>
            <a:r>
              <a:rPr lang="ja-JP" altLang="en-US" dirty="0"/>
              <a:t>が重い時は</a:t>
            </a:r>
            <a:r>
              <a:rPr lang="en-US" altLang="ja-JP" dirty="0"/>
              <a:t>1280x720</a:t>
            </a:r>
            <a:r>
              <a:rPr lang="ja-JP" altLang="en-US" dirty="0"/>
              <a:t>に落としたり、</a:t>
            </a:r>
            <a:r>
              <a:rPr lang="en-US" altLang="ja-JP" dirty="0"/>
              <a:t>FPS</a:t>
            </a:r>
            <a:r>
              <a:rPr lang="ja-JP" altLang="en-US" dirty="0"/>
              <a:t>（</a:t>
            </a:r>
            <a:r>
              <a:rPr lang="en-US" altLang="ja-JP" dirty="0"/>
              <a:t>1</a:t>
            </a:r>
            <a:r>
              <a:rPr lang="ja-JP" altLang="en-US" dirty="0"/>
              <a:t>秒辺りのコマ数）を</a:t>
            </a:r>
            <a:r>
              <a:rPr lang="en-US" altLang="ja-JP" dirty="0"/>
              <a:t>15</a:t>
            </a:r>
            <a:r>
              <a:rPr lang="ja-JP" altLang="en-US" dirty="0"/>
              <a:t>程度に落とす。</a:t>
            </a:r>
            <a:endParaRPr lang="en-US" altLang="ja-JP" dirty="0"/>
          </a:p>
        </p:txBody>
      </p:sp>
      <p:pic>
        <p:nvPicPr>
          <p:cNvPr id="7" name="図 6">
            <a:extLst>
              <a:ext uri="{FF2B5EF4-FFF2-40B4-BE49-F238E27FC236}">
                <a16:creationId xmlns:a16="http://schemas.microsoft.com/office/drawing/2014/main" id="{39819D22-5427-463D-9640-25F1474B48AC}"/>
              </a:ext>
            </a:extLst>
          </p:cNvPr>
          <p:cNvPicPr>
            <a:picLocks noChangeAspect="1"/>
          </p:cNvPicPr>
          <p:nvPr/>
        </p:nvPicPr>
        <p:blipFill>
          <a:blip r:embed="rId2"/>
          <a:stretch>
            <a:fillRect/>
          </a:stretch>
        </p:blipFill>
        <p:spPr>
          <a:xfrm>
            <a:off x="1420725" y="3896979"/>
            <a:ext cx="9350550" cy="2735817"/>
          </a:xfrm>
          <a:prstGeom prst="rect">
            <a:avLst/>
          </a:prstGeom>
        </p:spPr>
      </p:pic>
      <p:cxnSp>
        <p:nvCxnSpPr>
          <p:cNvPr id="8" name="直線コネクタ 7">
            <a:extLst>
              <a:ext uri="{FF2B5EF4-FFF2-40B4-BE49-F238E27FC236}">
                <a16:creationId xmlns:a16="http://schemas.microsoft.com/office/drawing/2014/main" id="{3B0441E6-AF52-48B8-A2A7-49EA3B3629C6}"/>
              </a:ext>
            </a:extLst>
          </p:cNvPr>
          <p:cNvCxnSpPr/>
          <p:nvPr/>
        </p:nvCxnSpPr>
        <p:spPr>
          <a:xfrm>
            <a:off x="1509823" y="6447399"/>
            <a:ext cx="128299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スライド番号プレースホルダー 3">
            <a:extLst>
              <a:ext uri="{FF2B5EF4-FFF2-40B4-BE49-F238E27FC236}">
                <a16:creationId xmlns:a16="http://schemas.microsoft.com/office/drawing/2014/main" id="{86B1912C-E0BE-4E1A-B5E2-7289BCC9A947}"/>
              </a:ext>
            </a:extLst>
          </p:cNvPr>
          <p:cNvSpPr>
            <a:spLocks noGrp="1"/>
          </p:cNvSpPr>
          <p:nvPr>
            <p:ph type="sldNum" sz="quarter" idx="12"/>
          </p:nvPr>
        </p:nvSpPr>
        <p:spPr/>
        <p:txBody>
          <a:bodyPr/>
          <a:lstStyle/>
          <a:p>
            <a:fld id="{9CB659AF-8512-4EAB-82E3-BC35CD242957}" type="slidenum">
              <a:rPr kumimoji="1" lang="ja-JP" altLang="en-US" smtClean="0"/>
              <a:t>25</a:t>
            </a:fld>
            <a:endParaRPr kumimoji="1" lang="ja-JP" altLang="en-US"/>
          </a:p>
        </p:txBody>
      </p:sp>
    </p:spTree>
    <p:extLst>
      <p:ext uri="{BB962C8B-B14F-4D97-AF65-F5344CB8AC3E}">
        <p14:creationId xmlns:p14="http://schemas.microsoft.com/office/powerpoint/2010/main" val="3238831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B40965-FF0D-424A-BE7C-4C6A0D61966C}"/>
              </a:ext>
            </a:extLst>
          </p:cNvPr>
          <p:cNvSpPr>
            <a:spLocks noGrp="1"/>
          </p:cNvSpPr>
          <p:nvPr>
            <p:ph type="title"/>
          </p:nvPr>
        </p:nvSpPr>
        <p:spPr>
          <a:xfrm>
            <a:off x="838200" y="365125"/>
            <a:ext cx="10515600" cy="889517"/>
          </a:xfrm>
        </p:spPr>
        <p:txBody>
          <a:bodyPr/>
          <a:lstStyle/>
          <a:p>
            <a:pPr lvl="0"/>
            <a:r>
              <a:rPr lang="ja-JP" altLang="en-US" dirty="0"/>
              <a:t>録画設定</a:t>
            </a:r>
            <a:endParaRPr kumimoji="1" lang="ja-JP" altLang="en-US" dirty="0"/>
          </a:p>
        </p:txBody>
      </p:sp>
      <p:sp>
        <p:nvSpPr>
          <p:cNvPr id="3" name="コンテンツ プレースホルダー 2">
            <a:extLst>
              <a:ext uri="{FF2B5EF4-FFF2-40B4-BE49-F238E27FC236}">
                <a16:creationId xmlns:a16="http://schemas.microsoft.com/office/drawing/2014/main" id="{B4A943A8-9CCB-416B-AC97-99CD0F4832AE}"/>
              </a:ext>
            </a:extLst>
          </p:cNvPr>
          <p:cNvSpPr>
            <a:spLocks noGrp="1"/>
          </p:cNvSpPr>
          <p:nvPr>
            <p:ph idx="1"/>
          </p:nvPr>
        </p:nvSpPr>
        <p:spPr/>
        <p:txBody>
          <a:bodyPr/>
          <a:lstStyle/>
          <a:p>
            <a:pPr lvl="0"/>
            <a:endParaRPr kumimoji="1" lang="ja-JP" altLang="en-US" dirty="0"/>
          </a:p>
        </p:txBody>
      </p:sp>
      <p:pic>
        <p:nvPicPr>
          <p:cNvPr id="5" name="図 4">
            <a:extLst>
              <a:ext uri="{FF2B5EF4-FFF2-40B4-BE49-F238E27FC236}">
                <a16:creationId xmlns:a16="http://schemas.microsoft.com/office/drawing/2014/main" id="{CA4B4931-5FF3-4BF2-BFC4-282859A2612B}"/>
              </a:ext>
            </a:extLst>
          </p:cNvPr>
          <p:cNvPicPr>
            <a:picLocks noChangeAspect="1"/>
          </p:cNvPicPr>
          <p:nvPr/>
        </p:nvPicPr>
        <p:blipFill>
          <a:blip r:embed="rId2"/>
          <a:stretch>
            <a:fillRect/>
          </a:stretch>
        </p:blipFill>
        <p:spPr>
          <a:xfrm>
            <a:off x="4142660" y="751765"/>
            <a:ext cx="7368856" cy="4029749"/>
          </a:xfrm>
          <a:prstGeom prst="rect">
            <a:avLst/>
          </a:prstGeom>
        </p:spPr>
      </p:pic>
      <p:cxnSp>
        <p:nvCxnSpPr>
          <p:cNvPr id="6" name="直線コネクタ 5">
            <a:extLst>
              <a:ext uri="{FF2B5EF4-FFF2-40B4-BE49-F238E27FC236}">
                <a16:creationId xmlns:a16="http://schemas.microsoft.com/office/drawing/2014/main" id="{A6B29BF6-D048-4165-9DD6-874512F97AF0}"/>
              </a:ext>
            </a:extLst>
          </p:cNvPr>
          <p:cNvCxnSpPr/>
          <p:nvPr/>
        </p:nvCxnSpPr>
        <p:spPr>
          <a:xfrm>
            <a:off x="4203405" y="2095139"/>
            <a:ext cx="103490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B66B8595-210B-45B8-B7AE-C7E20CD9AE95}"/>
              </a:ext>
            </a:extLst>
          </p:cNvPr>
          <p:cNvCxnSpPr/>
          <p:nvPr/>
        </p:nvCxnSpPr>
        <p:spPr>
          <a:xfrm>
            <a:off x="5309190" y="2910302"/>
            <a:ext cx="26227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id="{46B94C8D-319E-474D-84B4-1CF5F68C83B2}"/>
              </a:ext>
            </a:extLst>
          </p:cNvPr>
          <p:cNvSpPr/>
          <p:nvPr/>
        </p:nvSpPr>
        <p:spPr>
          <a:xfrm>
            <a:off x="5309190" y="1254642"/>
            <a:ext cx="6202326" cy="1495634"/>
          </a:xfrm>
          <a:prstGeom prst="rect">
            <a:avLst/>
          </a:prstGeom>
          <a:solidFill>
            <a:schemeClr val="accent3">
              <a:lumMod val="40000"/>
              <a:lumOff val="60000"/>
              <a:alpha val="50196"/>
            </a:schemeClr>
          </a:solidFill>
          <a:effectLst>
            <a:softEdge rad="152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こっちは配信設定なので無視</a:t>
            </a:r>
          </a:p>
        </p:txBody>
      </p:sp>
      <p:sp>
        <p:nvSpPr>
          <p:cNvPr id="12" name="テキスト ボックス 11">
            <a:extLst>
              <a:ext uri="{FF2B5EF4-FFF2-40B4-BE49-F238E27FC236}">
                <a16:creationId xmlns:a16="http://schemas.microsoft.com/office/drawing/2014/main" id="{B3ADF7FA-2581-4FC7-B949-0BF87A645001}"/>
              </a:ext>
            </a:extLst>
          </p:cNvPr>
          <p:cNvSpPr txBox="1"/>
          <p:nvPr/>
        </p:nvSpPr>
        <p:spPr>
          <a:xfrm>
            <a:off x="553644" y="2910302"/>
            <a:ext cx="2781521" cy="369332"/>
          </a:xfrm>
          <a:prstGeom prst="rect">
            <a:avLst/>
          </a:prstGeom>
          <a:solidFill>
            <a:schemeClr val="accent4">
              <a:lumMod val="40000"/>
              <a:lumOff val="60000"/>
            </a:schemeClr>
          </a:solidFill>
        </p:spPr>
        <p:txBody>
          <a:bodyPr wrap="square" rtlCol="0">
            <a:spAutoFit/>
          </a:bodyPr>
          <a:lstStyle/>
          <a:p>
            <a:r>
              <a:rPr kumimoji="1" lang="ja-JP" altLang="en-US" dirty="0"/>
              <a:t>保存先</a:t>
            </a:r>
          </a:p>
        </p:txBody>
      </p:sp>
      <p:sp>
        <p:nvSpPr>
          <p:cNvPr id="13" name="テキスト ボックス 12">
            <a:extLst>
              <a:ext uri="{FF2B5EF4-FFF2-40B4-BE49-F238E27FC236}">
                <a16:creationId xmlns:a16="http://schemas.microsoft.com/office/drawing/2014/main" id="{916F30D7-0178-4996-B303-AA3941AF3CFE}"/>
              </a:ext>
            </a:extLst>
          </p:cNvPr>
          <p:cNvSpPr txBox="1"/>
          <p:nvPr/>
        </p:nvSpPr>
        <p:spPr>
          <a:xfrm>
            <a:off x="551845" y="4116079"/>
            <a:ext cx="2781521" cy="369332"/>
          </a:xfrm>
          <a:prstGeom prst="rect">
            <a:avLst/>
          </a:prstGeom>
          <a:solidFill>
            <a:schemeClr val="accent4">
              <a:lumMod val="40000"/>
              <a:lumOff val="60000"/>
            </a:schemeClr>
          </a:solidFill>
        </p:spPr>
        <p:txBody>
          <a:bodyPr wrap="square" rtlCol="0">
            <a:spAutoFit/>
          </a:bodyPr>
          <a:lstStyle/>
          <a:p>
            <a:r>
              <a:rPr kumimoji="1" lang="ja-JP" altLang="en-US" dirty="0"/>
              <a:t>形式。</a:t>
            </a:r>
            <a:r>
              <a:rPr lang="en-US" altLang="ja-JP" dirty="0"/>
              <a:t>.m</a:t>
            </a:r>
            <a:r>
              <a:rPr kumimoji="1" lang="en-US" altLang="ja-JP" dirty="0"/>
              <a:t>p4</a:t>
            </a:r>
            <a:r>
              <a:rPr kumimoji="1" lang="ja-JP" altLang="en-US" dirty="0"/>
              <a:t>が一般的。</a:t>
            </a:r>
          </a:p>
        </p:txBody>
      </p:sp>
      <p:sp>
        <p:nvSpPr>
          <p:cNvPr id="14" name="テキスト ボックス 13">
            <a:extLst>
              <a:ext uri="{FF2B5EF4-FFF2-40B4-BE49-F238E27FC236}">
                <a16:creationId xmlns:a16="http://schemas.microsoft.com/office/drawing/2014/main" id="{7B9DB84F-55AD-439D-870D-9CBE8E1B67D5}"/>
              </a:ext>
            </a:extLst>
          </p:cNvPr>
          <p:cNvSpPr txBox="1"/>
          <p:nvPr/>
        </p:nvSpPr>
        <p:spPr>
          <a:xfrm>
            <a:off x="553644" y="5126054"/>
            <a:ext cx="4684663" cy="1200329"/>
          </a:xfrm>
          <a:prstGeom prst="rect">
            <a:avLst/>
          </a:prstGeom>
          <a:solidFill>
            <a:schemeClr val="accent4">
              <a:lumMod val="40000"/>
              <a:lumOff val="60000"/>
            </a:schemeClr>
          </a:solidFill>
        </p:spPr>
        <p:txBody>
          <a:bodyPr wrap="square" rtlCol="0">
            <a:spAutoFit/>
          </a:bodyPr>
          <a:lstStyle/>
          <a:p>
            <a:r>
              <a:rPr kumimoji="1" lang="en-US" altLang="ja-JP" dirty="0"/>
              <a:t>[</a:t>
            </a:r>
            <a:r>
              <a:rPr kumimoji="1" lang="ja-JP" altLang="en-US" dirty="0"/>
              <a:t>重要</a:t>
            </a:r>
            <a:r>
              <a:rPr kumimoji="1" lang="en-US" altLang="ja-JP" dirty="0"/>
              <a:t>] </a:t>
            </a:r>
            <a:r>
              <a:rPr kumimoji="1" lang="ja-JP" altLang="en-US" dirty="0"/>
              <a:t>項目は機種によるが、「ハードウェア」的なものを選ぶと</a:t>
            </a:r>
            <a:r>
              <a:rPr kumimoji="1" lang="en-US" altLang="ja-JP" dirty="0"/>
              <a:t>CPU</a:t>
            </a:r>
            <a:r>
              <a:rPr kumimoji="1" lang="ja-JP" altLang="en-US" dirty="0"/>
              <a:t>負荷が下がる。</a:t>
            </a:r>
            <a:endParaRPr kumimoji="1" lang="en-US" altLang="ja-JP" dirty="0"/>
          </a:p>
          <a:p>
            <a:r>
              <a:rPr kumimoji="1" lang="ja-JP" altLang="en-US" sz="1200" dirty="0"/>
              <a:t>・ソフトウェア（</a:t>
            </a:r>
            <a:r>
              <a:rPr kumimoji="1" lang="en-US" altLang="ja-JP" sz="1200" dirty="0"/>
              <a:t>x264</a:t>
            </a:r>
            <a:r>
              <a:rPr kumimoji="1" lang="ja-JP" altLang="en-US" sz="1200" dirty="0"/>
              <a:t>等）しかない</a:t>
            </a:r>
            <a:r>
              <a:rPr kumimoji="1" lang="en-US" altLang="ja-JP" sz="1200" dirty="0"/>
              <a:t>PC</a:t>
            </a:r>
            <a:r>
              <a:rPr kumimoji="1" lang="ja-JP" altLang="en-US" sz="1200" dirty="0"/>
              <a:t>は辛め</a:t>
            </a:r>
            <a:r>
              <a:rPr kumimoji="1" lang="en-US" altLang="ja-JP" sz="1200" dirty="0"/>
              <a:t>…</a:t>
            </a:r>
          </a:p>
          <a:p>
            <a:r>
              <a:rPr lang="ja-JP" altLang="en-US" sz="1200" dirty="0"/>
              <a:t>・</a:t>
            </a:r>
            <a:r>
              <a:rPr lang="en-US" altLang="ja-JP" sz="1200" dirty="0"/>
              <a:t>RTX</a:t>
            </a:r>
            <a:r>
              <a:rPr lang="ja-JP" altLang="en-US" sz="1200" dirty="0"/>
              <a:t>搭載機なら「出力モード」を「詳細」に切り替え、「録画」タブで「</a:t>
            </a:r>
            <a:r>
              <a:rPr lang="en-US" altLang="ja-JP" sz="1200" dirty="0"/>
              <a:t>NVIDIA NVENC H.264 (new)</a:t>
            </a:r>
            <a:r>
              <a:rPr lang="ja-JP" altLang="en-US" sz="1200" dirty="0"/>
              <a:t>」にする</a:t>
            </a:r>
            <a:endParaRPr kumimoji="1" lang="ja-JP" altLang="en-US" sz="1600" dirty="0"/>
          </a:p>
        </p:txBody>
      </p:sp>
      <p:cxnSp>
        <p:nvCxnSpPr>
          <p:cNvPr id="15" name="直線コネクタ 14">
            <a:extLst>
              <a:ext uri="{FF2B5EF4-FFF2-40B4-BE49-F238E27FC236}">
                <a16:creationId xmlns:a16="http://schemas.microsoft.com/office/drawing/2014/main" id="{5033C92F-1A4A-47EA-A6AE-5F8C08E9A8C7}"/>
              </a:ext>
            </a:extLst>
          </p:cNvPr>
          <p:cNvCxnSpPr/>
          <p:nvPr/>
        </p:nvCxnSpPr>
        <p:spPr>
          <a:xfrm flipV="1">
            <a:off x="3335165" y="3091253"/>
            <a:ext cx="2552164" cy="7772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98A82906-8A7D-44FB-8CAE-925383EEC172}"/>
              </a:ext>
            </a:extLst>
          </p:cNvPr>
          <p:cNvCxnSpPr/>
          <p:nvPr/>
        </p:nvCxnSpPr>
        <p:spPr>
          <a:xfrm flipV="1">
            <a:off x="3335165" y="3429000"/>
            <a:ext cx="2896823" cy="34254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6C9E86F9-6BA6-4FCA-81A8-B53E84AE9015}"/>
              </a:ext>
            </a:extLst>
          </p:cNvPr>
          <p:cNvCxnSpPr/>
          <p:nvPr/>
        </p:nvCxnSpPr>
        <p:spPr>
          <a:xfrm flipV="1">
            <a:off x="5238307" y="3877788"/>
            <a:ext cx="993681" cy="126535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F09A46C5-D517-412E-B4F5-2B3572DF5E39}"/>
              </a:ext>
            </a:extLst>
          </p:cNvPr>
          <p:cNvSpPr txBox="1"/>
          <p:nvPr/>
        </p:nvSpPr>
        <p:spPr>
          <a:xfrm>
            <a:off x="551846" y="3508456"/>
            <a:ext cx="2781521" cy="369332"/>
          </a:xfrm>
          <a:prstGeom prst="rect">
            <a:avLst/>
          </a:prstGeom>
          <a:solidFill>
            <a:schemeClr val="accent4">
              <a:lumMod val="40000"/>
              <a:lumOff val="60000"/>
            </a:schemeClr>
          </a:solidFill>
        </p:spPr>
        <p:txBody>
          <a:bodyPr wrap="square" rtlCol="0">
            <a:spAutoFit/>
          </a:bodyPr>
          <a:lstStyle/>
          <a:p>
            <a:r>
              <a:rPr kumimoji="1" lang="ja-JP" altLang="en-US" dirty="0"/>
              <a:t>ニーズにあわせて</a:t>
            </a:r>
          </a:p>
        </p:txBody>
      </p:sp>
      <p:cxnSp>
        <p:nvCxnSpPr>
          <p:cNvPr id="23" name="直線コネクタ 22">
            <a:extLst>
              <a:ext uri="{FF2B5EF4-FFF2-40B4-BE49-F238E27FC236}">
                <a16:creationId xmlns:a16="http://schemas.microsoft.com/office/drawing/2014/main" id="{41AC3505-4281-41C0-95F7-2E6AE51C46DE}"/>
              </a:ext>
            </a:extLst>
          </p:cNvPr>
          <p:cNvCxnSpPr/>
          <p:nvPr/>
        </p:nvCxnSpPr>
        <p:spPr>
          <a:xfrm flipV="1">
            <a:off x="3333366" y="3653394"/>
            <a:ext cx="2673539" cy="71091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C0139ACF-613C-4FDB-925C-7CE9B4C1DE20}"/>
              </a:ext>
            </a:extLst>
          </p:cNvPr>
          <p:cNvCxnSpPr/>
          <p:nvPr/>
        </p:nvCxnSpPr>
        <p:spPr>
          <a:xfrm>
            <a:off x="6096000" y="1230248"/>
            <a:ext cx="8182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AE5CDE82-5DBC-48A4-BE8D-951B176EFD7F}"/>
              </a:ext>
            </a:extLst>
          </p:cNvPr>
          <p:cNvSpPr txBox="1"/>
          <p:nvPr/>
        </p:nvSpPr>
        <p:spPr>
          <a:xfrm>
            <a:off x="6985154" y="906952"/>
            <a:ext cx="3699258" cy="369332"/>
          </a:xfrm>
          <a:prstGeom prst="rect">
            <a:avLst/>
          </a:prstGeom>
          <a:solidFill>
            <a:schemeClr val="accent4">
              <a:lumMod val="40000"/>
              <a:lumOff val="60000"/>
            </a:schemeClr>
          </a:solidFill>
        </p:spPr>
        <p:txBody>
          <a:bodyPr wrap="square" rtlCol="0">
            <a:spAutoFit/>
          </a:bodyPr>
          <a:lstStyle/>
          <a:p>
            <a:r>
              <a:rPr kumimoji="1" lang="ja-JP" altLang="en-US" dirty="0"/>
              <a:t>もし画面が違う場合はここを確認</a:t>
            </a:r>
          </a:p>
        </p:txBody>
      </p:sp>
      <p:sp>
        <p:nvSpPr>
          <p:cNvPr id="4" name="スライド番号プレースホルダー 3">
            <a:extLst>
              <a:ext uri="{FF2B5EF4-FFF2-40B4-BE49-F238E27FC236}">
                <a16:creationId xmlns:a16="http://schemas.microsoft.com/office/drawing/2014/main" id="{9A5EFAC2-412E-4168-B684-F7605F8A80C8}"/>
              </a:ext>
            </a:extLst>
          </p:cNvPr>
          <p:cNvSpPr>
            <a:spLocks noGrp="1"/>
          </p:cNvSpPr>
          <p:nvPr>
            <p:ph type="sldNum" sz="quarter" idx="12"/>
          </p:nvPr>
        </p:nvSpPr>
        <p:spPr/>
        <p:txBody>
          <a:bodyPr/>
          <a:lstStyle/>
          <a:p>
            <a:fld id="{9CB659AF-8512-4EAB-82E3-BC35CD242957}" type="slidenum">
              <a:rPr kumimoji="1" lang="ja-JP" altLang="en-US" smtClean="0"/>
              <a:t>26</a:t>
            </a:fld>
            <a:endParaRPr kumimoji="1" lang="ja-JP" altLang="en-US"/>
          </a:p>
        </p:txBody>
      </p:sp>
    </p:spTree>
    <p:extLst>
      <p:ext uri="{BB962C8B-B14F-4D97-AF65-F5344CB8AC3E}">
        <p14:creationId xmlns:p14="http://schemas.microsoft.com/office/powerpoint/2010/main" val="41772853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B6915339-AB67-486F-81A9-ACC37A98359A}"/>
              </a:ext>
            </a:extLst>
          </p:cNvPr>
          <p:cNvSpPr>
            <a:spLocks noGrp="1"/>
          </p:cNvSpPr>
          <p:nvPr>
            <p:ph type="title"/>
          </p:nvPr>
        </p:nvSpPr>
        <p:spPr/>
        <p:txBody>
          <a:bodyPr/>
          <a:lstStyle/>
          <a:p>
            <a:r>
              <a:rPr lang="ja-JP" altLang="en-US" dirty="0"/>
              <a:t>音声トラックについて</a:t>
            </a:r>
          </a:p>
        </p:txBody>
      </p:sp>
      <p:sp>
        <p:nvSpPr>
          <p:cNvPr id="6" name="テキスト プレースホルダー 5">
            <a:extLst>
              <a:ext uri="{FF2B5EF4-FFF2-40B4-BE49-F238E27FC236}">
                <a16:creationId xmlns:a16="http://schemas.microsoft.com/office/drawing/2014/main" id="{92A07C9C-B2C1-48A2-9DD5-8D6AA5E086CA}"/>
              </a:ext>
            </a:extLst>
          </p:cNvPr>
          <p:cNvSpPr>
            <a:spLocks noGrp="1"/>
          </p:cNvSpPr>
          <p:nvPr>
            <p:ph type="body" idx="1"/>
          </p:nvPr>
        </p:nvSpPr>
        <p:spPr/>
        <p:txBody>
          <a:bodyPr/>
          <a:lstStyle/>
          <a:p>
            <a:r>
              <a:rPr lang="ja-JP" altLang="en-US" dirty="0"/>
              <a:t>少しわかりにくく設定も複雑だが知っておくと後々便利！</a:t>
            </a:r>
          </a:p>
        </p:txBody>
      </p:sp>
      <p:sp>
        <p:nvSpPr>
          <p:cNvPr id="4" name="スライド番号プレースホルダー 3">
            <a:extLst>
              <a:ext uri="{FF2B5EF4-FFF2-40B4-BE49-F238E27FC236}">
                <a16:creationId xmlns:a16="http://schemas.microsoft.com/office/drawing/2014/main" id="{935FE219-A9C3-463C-91B9-9655422120E6}"/>
              </a:ext>
            </a:extLst>
          </p:cNvPr>
          <p:cNvSpPr>
            <a:spLocks noGrp="1"/>
          </p:cNvSpPr>
          <p:nvPr>
            <p:ph type="sldNum" sz="quarter" idx="12"/>
          </p:nvPr>
        </p:nvSpPr>
        <p:spPr/>
        <p:txBody>
          <a:bodyPr/>
          <a:lstStyle/>
          <a:p>
            <a:fld id="{9CB659AF-8512-4EAB-82E3-BC35CD242957}" type="slidenum">
              <a:rPr kumimoji="1" lang="ja-JP" altLang="en-US" smtClean="0"/>
              <a:t>27</a:t>
            </a:fld>
            <a:endParaRPr kumimoji="1" lang="ja-JP" altLang="en-US"/>
          </a:p>
        </p:txBody>
      </p:sp>
    </p:spTree>
    <p:extLst>
      <p:ext uri="{BB962C8B-B14F-4D97-AF65-F5344CB8AC3E}">
        <p14:creationId xmlns:p14="http://schemas.microsoft.com/office/powerpoint/2010/main" val="8407431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FBB51F-31C9-45B5-8CFF-8E0DB1BA4549}"/>
              </a:ext>
            </a:extLst>
          </p:cNvPr>
          <p:cNvSpPr>
            <a:spLocks noGrp="1"/>
          </p:cNvSpPr>
          <p:nvPr>
            <p:ph type="title"/>
          </p:nvPr>
        </p:nvSpPr>
        <p:spPr/>
        <p:txBody>
          <a:bodyPr/>
          <a:lstStyle/>
          <a:p>
            <a:pPr lvl="0"/>
            <a:r>
              <a:rPr kumimoji="1" lang="ja-JP" altLang="en-US" dirty="0"/>
              <a:t>音声トラックとは？</a:t>
            </a:r>
          </a:p>
        </p:txBody>
      </p:sp>
      <p:sp>
        <p:nvSpPr>
          <p:cNvPr id="3" name="コンテンツ プレースホルダー 2">
            <a:extLst>
              <a:ext uri="{FF2B5EF4-FFF2-40B4-BE49-F238E27FC236}">
                <a16:creationId xmlns:a16="http://schemas.microsoft.com/office/drawing/2014/main" id="{FEA66A65-05E7-4CF4-BEB1-66C48068E95F}"/>
              </a:ext>
            </a:extLst>
          </p:cNvPr>
          <p:cNvSpPr>
            <a:spLocks noGrp="1"/>
          </p:cNvSpPr>
          <p:nvPr>
            <p:ph idx="1"/>
          </p:nvPr>
        </p:nvSpPr>
        <p:spPr>
          <a:xfrm>
            <a:off x="838200" y="1540042"/>
            <a:ext cx="10515600" cy="4636921"/>
          </a:xfrm>
        </p:spPr>
        <p:txBody>
          <a:bodyPr>
            <a:normAutofit/>
          </a:bodyPr>
          <a:lstStyle/>
          <a:p>
            <a:r>
              <a:rPr kumimoji="1" lang="ja-JP" altLang="en-US" dirty="0"/>
              <a:t>独立して音量を調整できるレイヤーのようなもの</a:t>
            </a:r>
            <a:endParaRPr kumimoji="1" lang="en-US" altLang="ja-JP" dirty="0"/>
          </a:p>
          <a:p>
            <a:pPr lvl="1"/>
            <a:r>
              <a:rPr kumimoji="1" lang="en-US" altLang="ja-JP" dirty="0"/>
              <a:t>OBS</a:t>
            </a:r>
            <a:r>
              <a:rPr kumimoji="1" lang="ja-JP" altLang="en-US" dirty="0"/>
              <a:t>には</a:t>
            </a:r>
            <a:r>
              <a:rPr kumimoji="1" lang="en-US" altLang="ja-JP" dirty="0"/>
              <a:t>6</a:t>
            </a:r>
            <a:r>
              <a:rPr kumimoji="1" lang="ja-JP" altLang="en-US" dirty="0"/>
              <a:t>つの音声トラックがある</a:t>
            </a:r>
            <a:endParaRPr kumimoji="1" lang="en-US" altLang="ja-JP" dirty="0"/>
          </a:p>
          <a:p>
            <a:pPr lvl="1"/>
            <a:r>
              <a:rPr kumimoji="1" lang="en-US" altLang="ja-JP" dirty="0"/>
              <a:t>1</a:t>
            </a:r>
            <a:r>
              <a:rPr kumimoji="1" lang="ja-JP" altLang="en-US" dirty="0"/>
              <a:t>つのトラックは更にステレオ左右のチャンネルに分かれている</a:t>
            </a:r>
            <a:endParaRPr kumimoji="1" lang="en-US" altLang="ja-JP" dirty="0"/>
          </a:p>
          <a:p>
            <a:r>
              <a:rPr kumimoji="1" lang="ja-JP" altLang="en-US" dirty="0"/>
              <a:t>別個のトラックやチャンネルに録音されたトラックは後から編集ソフトで音量バランスを変えたり消したりが可能</a:t>
            </a:r>
            <a:endParaRPr kumimoji="1" lang="en-US" altLang="ja-JP" dirty="0"/>
          </a:p>
          <a:p>
            <a:pPr lvl="1"/>
            <a:r>
              <a:rPr kumimoji="1" lang="en-US" altLang="ja-JP" dirty="0"/>
              <a:t>UT</a:t>
            </a:r>
            <a:r>
              <a:rPr kumimoji="1" lang="ja-JP" altLang="en-US" dirty="0"/>
              <a:t>での活用例：</a:t>
            </a:r>
            <a:endParaRPr kumimoji="1" lang="en-US" altLang="ja-JP" dirty="0"/>
          </a:p>
          <a:p>
            <a:pPr lvl="2"/>
            <a:r>
              <a:rPr kumimoji="1" lang="ja-JP" altLang="en-US" dirty="0"/>
              <a:t>参加者、モデレーター、</a:t>
            </a:r>
            <a:r>
              <a:rPr kumimoji="1" lang="en-US" altLang="ja-JP" dirty="0"/>
              <a:t>PC</a:t>
            </a:r>
            <a:r>
              <a:rPr kumimoji="1" lang="ja-JP" altLang="en-US" dirty="0"/>
              <a:t>音が別トラックで録ってあれば、参加者の声が小さかった場合に、</a:t>
            </a:r>
            <a:r>
              <a:rPr kumimoji="1" lang="ja-JP" altLang="en-US" dirty="0">
                <a:solidFill>
                  <a:srgbClr val="C00000"/>
                </a:solidFill>
              </a:rPr>
              <a:t>後から参加者の声だけ大きくできる</a:t>
            </a:r>
            <a:r>
              <a:rPr kumimoji="1" lang="ja-JP" altLang="en-US" dirty="0"/>
              <a:t>。同じトラックにミックスして録ってあるとできない。</a:t>
            </a:r>
            <a:endParaRPr kumimoji="1" lang="en-US" altLang="ja-JP" dirty="0"/>
          </a:p>
          <a:p>
            <a:pPr lvl="2"/>
            <a:r>
              <a:rPr kumimoji="1" lang="ja-JP" altLang="en-US" dirty="0"/>
              <a:t>複数マイク（カメラ）からの音声を別トラックに録っておけば、万一メインメイクにトラブルがあっても</a:t>
            </a:r>
            <a:r>
              <a:rPr kumimoji="1" lang="ja-JP" altLang="en-US" dirty="0">
                <a:solidFill>
                  <a:srgbClr val="C00000"/>
                </a:solidFill>
              </a:rPr>
              <a:t>バックアップになる</a:t>
            </a:r>
            <a:r>
              <a:rPr kumimoji="1" lang="ja-JP" altLang="en-US" dirty="0"/>
              <a:t>。ただし同一トラックに入れて録ると微妙な時間ズレでエコーのようになるので、別トラックに入れて録る。</a:t>
            </a:r>
            <a:endParaRPr kumimoji="1" lang="en-US" altLang="ja-JP" dirty="0"/>
          </a:p>
          <a:p>
            <a:pPr marL="0" indent="0">
              <a:buNone/>
            </a:pPr>
            <a:endParaRPr kumimoji="1" lang="ja-JP" altLang="en-US" dirty="0"/>
          </a:p>
        </p:txBody>
      </p:sp>
      <p:sp>
        <p:nvSpPr>
          <p:cNvPr id="5" name="スライド番号プレースホルダー 4">
            <a:extLst>
              <a:ext uri="{FF2B5EF4-FFF2-40B4-BE49-F238E27FC236}">
                <a16:creationId xmlns:a16="http://schemas.microsoft.com/office/drawing/2014/main" id="{B38CF512-D29B-4234-AA87-53E161BF33F0}"/>
              </a:ext>
            </a:extLst>
          </p:cNvPr>
          <p:cNvSpPr>
            <a:spLocks noGrp="1"/>
          </p:cNvSpPr>
          <p:nvPr>
            <p:ph type="sldNum" sz="quarter" idx="12"/>
          </p:nvPr>
        </p:nvSpPr>
        <p:spPr/>
        <p:txBody>
          <a:bodyPr/>
          <a:lstStyle/>
          <a:p>
            <a:fld id="{9CB659AF-8512-4EAB-82E3-BC35CD242957}" type="slidenum">
              <a:rPr kumimoji="1" lang="ja-JP" altLang="en-US" smtClean="0"/>
              <a:t>28</a:t>
            </a:fld>
            <a:endParaRPr kumimoji="1" lang="ja-JP" altLang="en-US"/>
          </a:p>
        </p:txBody>
      </p:sp>
    </p:spTree>
    <p:extLst>
      <p:ext uri="{BB962C8B-B14F-4D97-AF65-F5344CB8AC3E}">
        <p14:creationId xmlns:p14="http://schemas.microsoft.com/office/powerpoint/2010/main" val="42586709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649B51-FA2C-4CA2-B45C-5235BD872AAB}"/>
              </a:ext>
            </a:extLst>
          </p:cNvPr>
          <p:cNvSpPr>
            <a:spLocks noGrp="1"/>
          </p:cNvSpPr>
          <p:nvPr>
            <p:ph type="title"/>
          </p:nvPr>
        </p:nvSpPr>
        <p:spPr>
          <a:xfrm>
            <a:off x="838200" y="365126"/>
            <a:ext cx="10515600" cy="883216"/>
          </a:xfrm>
        </p:spPr>
        <p:txBody>
          <a:bodyPr/>
          <a:lstStyle/>
          <a:p>
            <a:r>
              <a:rPr kumimoji="1" lang="ja-JP" altLang="en-US" dirty="0"/>
              <a:t>トラックにわかりやすい名前をつける</a:t>
            </a:r>
          </a:p>
        </p:txBody>
      </p:sp>
      <p:sp>
        <p:nvSpPr>
          <p:cNvPr id="4" name="スライド番号プレースホルダー 3">
            <a:extLst>
              <a:ext uri="{FF2B5EF4-FFF2-40B4-BE49-F238E27FC236}">
                <a16:creationId xmlns:a16="http://schemas.microsoft.com/office/drawing/2014/main" id="{EA12473B-0973-46EE-A9D8-E37AC3DA8F16}"/>
              </a:ext>
            </a:extLst>
          </p:cNvPr>
          <p:cNvSpPr>
            <a:spLocks noGrp="1"/>
          </p:cNvSpPr>
          <p:nvPr>
            <p:ph type="sldNum" sz="quarter" idx="12"/>
          </p:nvPr>
        </p:nvSpPr>
        <p:spPr/>
        <p:txBody>
          <a:bodyPr/>
          <a:lstStyle/>
          <a:p>
            <a:fld id="{9CB659AF-8512-4EAB-82E3-BC35CD242957}" type="slidenum">
              <a:rPr kumimoji="1" lang="ja-JP" altLang="en-US" smtClean="0"/>
              <a:t>29</a:t>
            </a:fld>
            <a:endParaRPr kumimoji="1" lang="ja-JP" altLang="en-US"/>
          </a:p>
        </p:txBody>
      </p:sp>
      <p:pic>
        <p:nvPicPr>
          <p:cNvPr id="6" name="図 5" descr="グラフィカル ユーザー インターフェイス&#10;&#10;自動的に生成された説明">
            <a:extLst>
              <a:ext uri="{FF2B5EF4-FFF2-40B4-BE49-F238E27FC236}">
                <a16:creationId xmlns:a16="http://schemas.microsoft.com/office/drawing/2014/main" id="{6EDC09A0-5267-416E-9FA0-5E05B07DAED5}"/>
              </a:ext>
            </a:extLst>
          </p:cNvPr>
          <p:cNvPicPr>
            <a:picLocks noChangeAspect="1"/>
          </p:cNvPicPr>
          <p:nvPr/>
        </p:nvPicPr>
        <p:blipFill>
          <a:blip r:embed="rId2"/>
          <a:stretch>
            <a:fillRect/>
          </a:stretch>
        </p:blipFill>
        <p:spPr>
          <a:xfrm>
            <a:off x="3697224" y="1402696"/>
            <a:ext cx="5230207" cy="4958083"/>
          </a:xfrm>
          <a:prstGeom prst="rect">
            <a:avLst/>
          </a:prstGeom>
        </p:spPr>
      </p:pic>
      <p:sp>
        <p:nvSpPr>
          <p:cNvPr id="7" name="テキスト ボックス 6">
            <a:extLst>
              <a:ext uri="{FF2B5EF4-FFF2-40B4-BE49-F238E27FC236}">
                <a16:creationId xmlns:a16="http://schemas.microsoft.com/office/drawing/2014/main" id="{2D312B5B-BBE3-4DAA-AE73-F30906B416CA}"/>
              </a:ext>
            </a:extLst>
          </p:cNvPr>
          <p:cNvSpPr txBox="1"/>
          <p:nvPr/>
        </p:nvSpPr>
        <p:spPr>
          <a:xfrm>
            <a:off x="3521241" y="6385023"/>
            <a:ext cx="4730782" cy="307777"/>
          </a:xfrm>
          <a:prstGeom prst="rect">
            <a:avLst/>
          </a:prstGeom>
          <a:noFill/>
        </p:spPr>
        <p:txBody>
          <a:bodyPr wrap="none" rtlCol="0">
            <a:spAutoFit/>
          </a:bodyPr>
          <a:lstStyle/>
          <a:p>
            <a:r>
              <a:rPr kumimoji="1" lang="ja-JP" altLang="en-US" sz="1400" dirty="0"/>
              <a:t>「設定」</a:t>
            </a:r>
            <a:r>
              <a:rPr kumimoji="1" lang="en-US" altLang="ja-JP" sz="1400" dirty="0"/>
              <a:t>-&gt;</a:t>
            </a:r>
            <a:r>
              <a:rPr kumimoji="1" lang="ja-JP" altLang="en-US" sz="1400" dirty="0"/>
              <a:t>「出力」タブ（詳細モード）</a:t>
            </a:r>
            <a:r>
              <a:rPr kumimoji="1" lang="en-US" altLang="ja-JP" sz="1400" dirty="0"/>
              <a:t>-&gt;</a:t>
            </a:r>
            <a:r>
              <a:rPr kumimoji="1" lang="ja-JP" altLang="en-US" sz="1400" dirty="0"/>
              <a:t>「音声」タブ</a:t>
            </a:r>
          </a:p>
        </p:txBody>
      </p:sp>
      <p:cxnSp>
        <p:nvCxnSpPr>
          <p:cNvPr id="8" name="直線コネクタ 7">
            <a:extLst>
              <a:ext uri="{FF2B5EF4-FFF2-40B4-BE49-F238E27FC236}">
                <a16:creationId xmlns:a16="http://schemas.microsoft.com/office/drawing/2014/main" id="{46DC5648-21B2-42CF-9F6C-F45B1CF376B0}"/>
              </a:ext>
            </a:extLst>
          </p:cNvPr>
          <p:cNvCxnSpPr>
            <a:cxnSpLocks/>
          </p:cNvCxnSpPr>
          <p:nvPr/>
        </p:nvCxnSpPr>
        <p:spPr>
          <a:xfrm>
            <a:off x="5983854" y="2595265"/>
            <a:ext cx="85810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1D9E8EC9-C204-417E-BB85-97C83F674B3F}"/>
              </a:ext>
            </a:extLst>
          </p:cNvPr>
          <p:cNvCxnSpPr>
            <a:cxnSpLocks/>
          </p:cNvCxnSpPr>
          <p:nvPr/>
        </p:nvCxnSpPr>
        <p:spPr>
          <a:xfrm>
            <a:off x="5983854" y="3252991"/>
            <a:ext cx="85810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ABB56D9F-CA31-4B0F-8E38-D25C5CD83893}"/>
              </a:ext>
            </a:extLst>
          </p:cNvPr>
          <p:cNvCxnSpPr>
            <a:cxnSpLocks/>
          </p:cNvCxnSpPr>
          <p:nvPr/>
        </p:nvCxnSpPr>
        <p:spPr>
          <a:xfrm>
            <a:off x="5983854" y="3902697"/>
            <a:ext cx="85810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D4B8388-BAA4-4D42-80FE-734B7318187D}"/>
              </a:ext>
            </a:extLst>
          </p:cNvPr>
          <p:cNvCxnSpPr>
            <a:cxnSpLocks/>
          </p:cNvCxnSpPr>
          <p:nvPr/>
        </p:nvCxnSpPr>
        <p:spPr>
          <a:xfrm>
            <a:off x="5983854" y="4584486"/>
            <a:ext cx="87414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364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01FCC8-179D-48F4-92B4-A2173C128F6B}"/>
              </a:ext>
            </a:extLst>
          </p:cNvPr>
          <p:cNvSpPr>
            <a:spLocks noGrp="1"/>
          </p:cNvSpPr>
          <p:nvPr>
            <p:ph type="title"/>
          </p:nvPr>
        </p:nvSpPr>
        <p:spPr/>
        <p:txBody>
          <a:bodyPr/>
          <a:lstStyle/>
          <a:p>
            <a:r>
              <a:rPr kumimoji="1" lang="en-US" altLang="ja-JP" dirty="0"/>
              <a:t>OBS Studio</a:t>
            </a:r>
            <a:r>
              <a:rPr kumimoji="1" lang="ja-JP" altLang="en-US" dirty="0"/>
              <a:t>の良いところ</a:t>
            </a:r>
          </a:p>
        </p:txBody>
      </p:sp>
      <p:sp>
        <p:nvSpPr>
          <p:cNvPr id="3" name="コンテンツ プレースホルダー 2">
            <a:extLst>
              <a:ext uri="{FF2B5EF4-FFF2-40B4-BE49-F238E27FC236}">
                <a16:creationId xmlns:a16="http://schemas.microsoft.com/office/drawing/2014/main" id="{07C35A10-D211-4734-8FEF-05D01CF60FFE}"/>
              </a:ext>
            </a:extLst>
          </p:cNvPr>
          <p:cNvSpPr>
            <a:spLocks noGrp="1"/>
          </p:cNvSpPr>
          <p:nvPr>
            <p:ph idx="1"/>
          </p:nvPr>
        </p:nvSpPr>
        <p:spPr>
          <a:xfrm>
            <a:off x="838200" y="1670957"/>
            <a:ext cx="10515600" cy="4729842"/>
          </a:xfrm>
        </p:spPr>
        <p:txBody>
          <a:bodyPr/>
          <a:lstStyle/>
          <a:p>
            <a:r>
              <a:rPr kumimoji="1" lang="en-US" altLang="ja-JP" dirty="0"/>
              <a:t>Windows</a:t>
            </a:r>
            <a:r>
              <a:rPr kumimoji="1" lang="ja-JP" altLang="en-US" dirty="0"/>
              <a:t>、</a:t>
            </a:r>
            <a:r>
              <a:rPr kumimoji="1" lang="en-US" altLang="ja-JP" dirty="0"/>
              <a:t>macOS</a:t>
            </a:r>
            <a:r>
              <a:rPr kumimoji="1" lang="ja-JP" altLang="en-US" dirty="0"/>
              <a:t>、</a:t>
            </a:r>
            <a:r>
              <a:rPr kumimoji="1" lang="en-US" altLang="ja-JP" dirty="0"/>
              <a:t>Linux</a:t>
            </a:r>
            <a:r>
              <a:rPr kumimoji="1" lang="ja-JP" altLang="en-US" dirty="0"/>
              <a:t>で使える</a:t>
            </a:r>
            <a:endParaRPr kumimoji="1" lang="en-US" altLang="ja-JP" dirty="0"/>
          </a:p>
          <a:p>
            <a:r>
              <a:rPr kumimoji="1" lang="ja-JP" altLang="en-US" dirty="0"/>
              <a:t>フリーソフト</a:t>
            </a:r>
            <a:endParaRPr kumimoji="1" lang="en-US" altLang="ja-JP" dirty="0"/>
          </a:p>
          <a:p>
            <a:r>
              <a:rPr kumimoji="1" lang="ja-JP" altLang="en-US" dirty="0"/>
              <a:t>シェアが広く、情報やプラグインも豊富</a:t>
            </a:r>
            <a:endParaRPr kumimoji="1" lang="en-US" altLang="ja-JP" dirty="0"/>
          </a:p>
          <a:p>
            <a:r>
              <a:rPr kumimoji="1" lang="ja-JP" altLang="en-US" dirty="0"/>
              <a:t>各社映像ハードやソフトも公式に対応を謳っていることが多い</a:t>
            </a:r>
            <a:endParaRPr kumimoji="1" lang="en-US" altLang="ja-JP" dirty="0"/>
          </a:p>
        </p:txBody>
      </p:sp>
      <p:sp>
        <p:nvSpPr>
          <p:cNvPr id="4" name="スライド番号プレースホルダー 3">
            <a:extLst>
              <a:ext uri="{FF2B5EF4-FFF2-40B4-BE49-F238E27FC236}">
                <a16:creationId xmlns:a16="http://schemas.microsoft.com/office/drawing/2014/main" id="{44B1FCD5-44F2-4557-B887-BBE958F3FB18}"/>
              </a:ext>
            </a:extLst>
          </p:cNvPr>
          <p:cNvSpPr>
            <a:spLocks noGrp="1"/>
          </p:cNvSpPr>
          <p:nvPr>
            <p:ph type="sldNum" sz="quarter" idx="12"/>
          </p:nvPr>
        </p:nvSpPr>
        <p:spPr/>
        <p:txBody>
          <a:bodyPr/>
          <a:lstStyle/>
          <a:p>
            <a:fld id="{9CB659AF-8512-4EAB-82E3-BC35CD242957}" type="slidenum">
              <a:rPr kumimoji="1" lang="ja-JP" altLang="en-US" smtClean="0"/>
              <a:t>3</a:t>
            </a:fld>
            <a:endParaRPr kumimoji="1" lang="ja-JP" altLang="en-US"/>
          </a:p>
        </p:txBody>
      </p:sp>
    </p:spTree>
    <p:extLst>
      <p:ext uri="{BB962C8B-B14F-4D97-AF65-F5344CB8AC3E}">
        <p14:creationId xmlns:p14="http://schemas.microsoft.com/office/powerpoint/2010/main" val="41160671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C4A815-513B-4BF4-81EC-4645350E00B8}"/>
              </a:ext>
            </a:extLst>
          </p:cNvPr>
          <p:cNvSpPr>
            <a:spLocks noGrp="1"/>
          </p:cNvSpPr>
          <p:nvPr>
            <p:ph type="title"/>
          </p:nvPr>
        </p:nvSpPr>
        <p:spPr/>
        <p:txBody>
          <a:bodyPr/>
          <a:lstStyle/>
          <a:p>
            <a:r>
              <a:rPr kumimoji="1" lang="ja-JP" altLang="en-US" dirty="0"/>
              <a:t>ソースとトラックの関係</a:t>
            </a:r>
          </a:p>
        </p:txBody>
      </p:sp>
      <p:sp>
        <p:nvSpPr>
          <p:cNvPr id="3" name="コンテンツ プレースホルダー 2">
            <a:extLst>
              <a:ext uri="{FF2B5EF4-FFF2-40B4-BE49-F238E27FC236}">
                <a16:creationId xmlns:a16="http://schemas.microsoft.com/office/drawing/2014/main" id="{FD3DE1ED-9DC9-4762-B017-7BA80D9E0A96}"/>
              </a:ext>
            </a:extLst>
          </p:cNvPr>
          <p:cNvSpPr>
            <a:spLocks noGrp="1"/>
          </p:cNvSpPr>
          <p:nvPr>
            <p:ph idx="1"/>
          </p:nvPr>
        </p:nvSpPr>
        <p:spPr>
          <a:xfrm>
            <a:off x="334780" y="1825625"/>
            <a:ext cx="11522438" cy="4351338"/>
          </a:xfrm>
        </p:spPr>
        <p:txBody>
          <a:bodyPr/>
          <a:lstStyle/>
          <a:p>
            <a:r>
              <a:rPr kumimoji="1" lang="ja-JP" altLang="en-US" dirty="0"/>
              <a:t>ある音声トラックは、</a:t>
            </a:r>
            <a:r>
              <a:rPr kumimoji="1" lang="en-US" altLang="ja-JP" dirty="0"/>
              <a:t>6</a:t>
            </a:r>
            <a:r>
              <a:rPr kumimoji="1" lang="ja-JP" altLang="en-US" dirty="0"/>
              <a:t>つの好きなトラックに収録可能</a:t>
            </a:r>
            <a:endParaRPr kumimoji="1" lang="en-US" altLang="ja-JP" dirty="0"/>
          </a:p>
          <a:p>
            <a:pPr lvl="1"/>
            <a:r>
              <a:rPr kumimoji="1" lang="en-US" altLang="ja-JP" dirty="0"/>
              <a:t>1</a:t>
            </a:r>
            <a:r>
              <a:rPr kumimoji="1" lang="ja-JP" altLang="en-US" dirty="0"/>
              <a:t>つの音声ソースを複数トラックにまたがって入れられ、</a:t>
            </a:r>
            <a:endParaRPr kumimoji="1" lang="en-US" altLang="ja-JP" dirty="0"/>
          </a:p>
          <a:p>
            <a:pPr lvl="1"/>
            <a:r>
              <a:rPr kumimoji="1" lang="en-US" altLang="ja-JP" dirty="0"/>
              <a:t>1</a:t>
            </a:r>
            <a:r>
              <a:rPr kumimoji="1" lang="ja-JP" altLang="en-US" dirty="0"/>
              <a:t>つのトラックに複数の音声ソースが入っても</a:t>
            </a:r>
            <a:r>
              <a:rPr kumimoji="1" lang="en-US" altLang="ja-JP" dirty="0"/>
              <a:t>OK</a:t>
            </a:r>
          </a:p>
          <a:p>
            <a:pPr lvl="2"/>
            <a:r>
              <a:rPr kumimoji="1" lang="ja-JP" altLang="en-US" dirty="0"/>
              <a:t>同じトラックに入った音声は“ミックス</a:t>
            </a:r>
            <a:r>
              <a:rPr kumimoji="1" lang="en-US" altLang="ja-JP" dirty="0"/>
              <a:t>”</a:t>
            </a:r>
            <a:r>
              <a:rPr kumimoji="1" lang="ja-JP" altLang="en-US" dirty="0"/>
              <a:t>され、後で分離／調整はできない</a:t>
            </a:r>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87E33B67-7861-446C-90B0-08AABA8AEFBC}"/>
              </a:ext>
            </a:extLst>
          </p:cNvPr>
          <p:cNvSpPr>
            <a:spLocks noGrp="1"/>
          </p:cNvSpPr>
          <p:nvPr>
            <p:ph type="sldNum" sz="quarter" idx="12"/>
          </p:nvPr>
        </p:nvSpPr>
        <p:spPr/>
        <p:txBody>
          <a:bodyPr/>
          <a:lstStyle/>
          <a:p>
            <a:fld id="{9CB659AF-8512-4EAB-82E3-BC35CD242957}" type="slidenum">
              <a:rPr kumimoji="1" lang="ja-JP" altLang="en-US" smtClean="0"/>
              <a:t>30</a:t>
            </a:fld>
            <a:endParaRPr kumimoji="1" lang="ja-JP" altLang="en-US"/>
          </a:p>
        </p:txBody>
      </p:sp>
      <p:grpSp>
        <p:nvGrpSpPr>
          <p:cNvPr id="9" name="グループ化 8">
            <a:extLst>
              <a:ext uri="{FF2B5EF4-FFF2-40B4-BE49-F238E27FC236}">
                <a16:creationId xmlns:a16="http://schemas.microsoft.com/office/drawing/2014/main" id="{B0C2B2D3-75A4-4B25-AC04-3609CC1E0DE5}"/>
              </a:ext>
            </a:extLst>
          </p:cNvPr>
          <p:cNvGrpSpPr/>
          <p:nvPr/>
        </p:nvGrpSpPr>
        <p:grpSpPr>
          <a:xfrm>
            <a:off x="192504" y="3806426"/>
            <a:ext cx="11664714" cy="2606339"/>
            <a:chOff x="192505" y="4191436"/>
            <a:chExt cx="11664714" cy="2606339"/>
          </a:xfrm>
        </p:grpSpPr>
        <p:pic>
          <p:nvPicPr>
            <p:cNvPr id="6" name="図 5" descr="コンピューターの画面のスクリーンショット&#10;&#10;中程度の精度で自動的に生成された説明">
              <a:extLst>
                <a:ext uri="{FF2B5EF4-FFF2-40B4-BE49-F238E27FC236}">
                  <a16:creationId xmlns:a16="http://schemas.microsoft.com/office/drawing/2014/main" id="{3FAEFDF9-269D-4776-B2C8-C988AE04225C}"/>
                </a:ext>
              </a:extLst>
            </p:cNvPr>
            <p:cNvPicPr>
              <a:picLocks noChangeAspect="1"/>
            </p:cNvPicPr>
            <p:nvPr/>
          </p:nvPicPr>
          <p:blipFill>
            <a:blip r:embed="rId2"/>
            <a:stretch>
              <a:fillRect/>
            </a:stretch>
          </p:blipFill>
          <p:spPr>
            <a:xfrm>
              <a:off x="334780" y="4191436"/>
              <a:ext cx="11522439" cy="2301439"/>
            </a:xfrm>
            <a:prstGeom prst="rect">
              <a:avLst/>
            </a:prstGeom>
          </p:spPr>
        </p:pic>
        <p:sp>
          <p:nvSpPr>
            <p:cNvPr id="7" name="四角形: 角を丸くする 6">
              <a:extLst>
                <a:ext uri="{FF2B5EF4-FFF2-40B4-BE49-F238E27FC236}">
                  <a16:creationId xmlns:a16="http://schemas.microsoft.com/office/drawing/2014/main" id="{FE370E3E-57B3-4C79-9390-246D987CED39}"/>
                </a:ext>
              </a:extLst>
            </p:cNvPr>
            <p:cNvSpPr/>
            <p:nvPr/>
          </p:nvSpPr>
          <p:spPr>
            <a:xfrm>
              <a:off x="9561347" y="4527113"/>
              <a:ext cx="2205537" cy="160063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8207FD1F-82E8-4C4E-9442-304A3F5704D3}"/>
                </a:ext>
              </a:extLst>
            </p:cNvPr>
            <p:cNvSpPr txBox="1"/>
            <p:nvPr/>
          </p:nvSpPr>
          <p:spPr>
            <a:xfrm>
              <a:off x="192505" y="6489998"/>
              <a:ext cx="9341019" cy="307777"/>
            </a:xfrm>
            <a:prstGeom prst="rect">
              <a:avLst/>
            </a:prstGeom>
            <a:noFill/>
          </p:spPr>
          <p:txBody>
            <a:bodyPr wrap="none" rtlCol="0">
              <a:spAutoFit/>
            </a:bodyPr>
            <a:lstStyle/>
            <a:p>
              <a:r>
                <a:rPr kumimoji="1" lang="ja-JP" altLang="en-US" sz="1400" dirty="0"/>
                <a:t>ミキサーかソース一覧を右クリックして「オーディオの詳細プロパティを表示し、赤枠の部分をチェックして設定</a:t>
              </a:r>
            </a:p>
          </p:txBody>
        </p:sp>
      </p:grpSp>
    </p:spTree>
    <p:extLst>
      <p:ext uri="{BB962C8B-B14F-4D97-AF65-F5344CB8AC3E}">
        <p14:creationId xmlns:p14="http://schemas.microsoft.com/office/powerpoint/2010/main" val="42438260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254E44-1FB9-44CB-BF46-41A63AEF03B0}"/>
              </a:ext>
            </a:extLst>
          </p:cNvPr>
          <p:cNvSpPr>
            <a:spLocks noGrp="1"/>
          </p:cNvSpPr>
          <p:nvPr>
            <p:ph type="title"/>
          </p:nvPr>
        </p:nvSpPr>
        <p:spPr>
          <a:xfrm>
            <a:off x="838200" y="365125"/>
            <a:ext cx="10515600" cy="769281"/>
          </a:xfrm>
        </p:spPr>
        <p:txBody>
          <a:bodyPr/>
          <a:lstStyle/>
          <a:p>
            <a:r>
              <a:rPr kumimoji="1" lang="ja-JP" altLang="en-US" dirty="0"/>
              <a:t>トラックと録画の関係</a:t>
            </a:r>
          </a:p>
        </p:txBody>
      </p:sp>
      <p:sp>
        <p:nvSpPr>
          <p:cNvPr id="4" name="スライド番号プレースホルダー 3">
            <a:extLst>
              <a:ext uri="{FF2B5EF4-FFF2-40B4-BE49-F238E27FC236}">
                <a16:creationId xmlns:a16="http://schemas.microsoft.com/office/drawing/2014/main" id="{A27EB8B5-0B90-4BCD-8B74-C1E5F7835B37}"/>
              </a:ext>
            </a:extLst>
          </p:cNvPr>
          <p:cNvSpPr>
            <a:spLocks noGrp="1"/>
          </p:cNvSpPr>
          <p:nvPr>
            <p:ph type="sldNum" sz="quarter" idx="12"/>
          </p:nvPr>
        </p:nvSpPr>
        <p:spPr/>
        <p:txBody>
          <a:bodyPr/>
          <a:lstStyle/>
          <a:p>
            <a:fld id="{9CB659AF-8512-4EAB-82E3-BC35CD242957}" type="slidenum">
              <a:rPr kumimoji="1" lang="ja-JP" altLang="en-US" smtClean="0"/>
              <a:t>31</a:t>
            </a:fld>
            <a:endParaRPr kumimoji="1" lang="ja-JP" altLang="en-US"/>
          </a:p>
        </p:txBody>
      </p:sp>
      <p:grpSp>
        <p:nvGrpSpPr>
          <p:cNvPr id="8" name="グループ化 7">
            <a:extLst>
              <a:ext uri="{FF2B5EF4-FFF2-40B4-BE49-F238E27FC236}">
                <a16:creationId xmlns:a16="http://schemas.microsoft.com/office/drawing/2014/main" id="{4FD6D87F-D3F7-498C-A205-7166D6380537}"/>
              </a:ext>
            </a:extLst>
          </p:cNvPr>
          <p:cNvGrpSpPr/>
          <p:nvPr/>
        </p:nvGrpSpPr>
        <p:grpSpPr>
          <a:xfrm>
            <a:off x="1318234" y="1484782"/>
            <a:ext cx="10801557" cy="5358469"/>
            <a:chOff x="2169435" y="2397021"/>
            <a:chExt cx="8472191" cy="4202910"/>
          </a:xfrm>
        </p:grpSpPr>
        <p:pic>
          <p:nvPicPr>
            <p:cNvPr id="6" name="図 5" descr="グラフィカル ユーザー インターフェイス, テキスト&#10;&#10;自動的に生成された説明">
              <a:extLst>
                <a:ext uri="{FF2B5EF4-FFF2-40B4-BE49-F238E27FC236}">
                  <a16:creationId xmlns:a16="http://schemas.microsoft.com/office/drawing/2014/main" id="{E617EE03-8E6D-4033-86C0-7FBD084DF840}"/>
                </a:ext>
              </a:extLst>
            </p:cNvPr>
            <p:cNvPicPr>
              <a:picLocks noChangeAspect="1"/>
            </p:cNvPicPr>
            <p:nvPr/>
          </p:nvPicPr>
          <p:blipFill>
            <a:blip r:embed="rId2"/>
            <a:stretch>
              <a:fillRect/>
            </a:stretch>
          </p:blipFill>
          <p:spPr>
            <a:xfrm>
              <a:off x="2315824" y="2397021"/>
              <a:ext cx="6877448" cy="3869635"/>
            </a:xfrm>
            <a:prstGeom prst="rect">
              <a:avLst/>
            </a:prstGeom>
          </p:spPr>
        </p:pic>
        <p:sp>
          <p:nvSpPr>
            <p:cNvPr id="7" name="テキスト ボックス 6">
              <a:extLst>
                <a:ext uri="{FF2B5EF4-FFF2-40B4-BE49-F238E27FC236}">
                  <a16:creationId xmlns:a16="http://schemas.microsoft.com/office/drawing/2014/main" id="{16E20741-67DE-472E-8EAB-D6694C5EA6A7}"/>
                </a:ext>
              </a:extLst>
            </p:cNvPr>
            <p:cNvSpPr txBox="1"/>
            <p:nvPr/>
          </p:nvSpPr>
          <p:spPr>
            <a:xfrm>
              <a:off x="2169435" y="6292154"/>
              <a:ext cx="8472191" cy="307777"/>
            </a:xfrm>
            <a:prstGeom prst="rect">
              <a:avLst/>
            </a:prstGeom>
            <a:noFill/>
          </p:spPr>
          <p:txBody>
            <a:bodyPr wrap="none" rtlCol="0">
              <a:spAutoFit/>
            </a:bodyPr>
            <a:lstStyle/>
            <a:p>
              <a:r>
                <a:rPr kumimoji="1" lang="ja-JP" altLang="en-US" sz="1400" dirty="0"/>
                <a:t>「設定」</a:t>
              </a:r>
              <a:r>
                <a:rPr kumimoji="1" lang="en-US" altLang="ja-JP" sz="1400" dirty="0"/>
                <a:t>-&gt;</a:t>
              </a:r>
              <a:r>
                <a:rPr kumimoji="1" lang="ja-JP" altLang="en-US" sz="1400" dirty="0"/>
                <a:t>「出力」タブで出力モード「詳細」の時、録画ファイルに含める音声トラックを指定できる</a:t>
              </a:r>
            </a:p>
          </p:txBody>
        </p:sp>
      </p:grpSp>
      <p:cxnSp>
        <p:nvCxnSpPr>
          <p:cNvPr id="9" name="直線コネクタ 8">
            <a:extLst>
              <a:ext uri="{FF2B5EF4-FFF2-40B4-BE49-F238E27FC236}">
                <a16:creationId xmlns:a16="http://schemas.microsoft.com/office/drawing/2014/main" id="{3AC23359-7454-4F53-B071-4581D5176E51}"/>
              </a:ext>
            </a:extLst>
          </p:cNvPr>
          <p:cNvCxnSpPr/>
          <p:nvPr/>
        </p:nvCxnSpPr>
        <p:spPr>
          <a:xfrm>
            <a:off x="1607679" y="3505091"/>
            <a:ext cx="103490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0809D135-8E96-4406-AD1D-B3E2E00D16BB}"/>
              </a:ext>
            </a:extLst>
          </p:cNvPr>
          <p:cNvCxnSpPr>
            <a:cxnSpLocks/>
          </p:cNvCxnSpPr>
          <p:nvPr/>
        </p:nvCxnSpPr>
        <p:spPr>
          <a:xfrm>
            <a:off x="3901166" y="3517686"/>
            <a:ext cx="254088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A1865500-E4E9-49EF-8ADC-DC38751362A5}"/>
              </a:ext>
            </a:extLst>
          </p:cNvPr>
          <p:cNvSpPr txBox="1"/>
          <p:nvPr/>
        </p:nvSpPr>
        <p:spPr>
          <a:xfrm>
            <a:off x="5812533" y="1747698"/>
            <a:ext cx="3699258" cy="369332"/>
          </a:xfrm>
          <a:prstGeom prst="rect">
            <a:avLst/>
          </a:prstGeom>
          <a:solidFill>
            <a:schemeClr val="accent4">
              <a:lumMod val="40000"/>
              <a:lumOff val="60000"/>
            </a:schemeClr>
          </a:solidFill>
        </p:spPr>
        <p:txBody>
          <a:bodyPr wrap="square" rtlCol="0">
            <a:spAutoFit/>
          </a:bodyPr>
          <a:lstStyle/>
          <a:p>
            <a:r>
              <a:rPr kumimoji="1" lang="ja-JP" altLang="en-US" dirty="0"/>
              <a:t>もし画面が違う場合はここを確認</a:t>
            </a:r>
          </a:p>
        </p:txBody>
      </p:sp>
      <p:sp>
        <p:nvSpPr>
          <p:cNvPr id="13" name="テキスト ボックス 12">
            <a:extLst>
              <a:ext uri="{FF2B5EF4-FFF2-40B4-BE49-F238E27FC236}">
                <a16:creationId xmlns:a16="http://schemas.microsoft.com/office/drawing/2014/main" id="{6964C7FF-3B70-4187-B026-DFF3ED98826E}"/>
              </a:ext>
            </a:extLst>
          </p:cNvPr>
          <p:cNvSpPr txBox="1"/>
          <p:nvPr/>
        </p:nvSpPr>
        <p:spPr>
          <a:xfrm>
            <a:off x="7999473" y="3469942"/>
            <a:ext cx="3523342" cy="646331"/>
          </a:xfrm>
          <a:prstGeom prst="rect">
            <a:avLst/>
          </a:prstGeom>
          <a:solidFill>
            <a:schemeClr val="accent4">
              <a:lumMod val="40000"/>
              <a:lumOff val="60000"/>
            </a:schemeClr>
          </a:solidFill>
        </p:spPr>
        <p:txBody>
          <a:bodyPr wrap="square" rtlCol="0">
            <a:spAutoFit/>
          </a:bodyPr>
          <a:lstStyle/>
          <a:p>
            <a:r>
              <a:rPr kumimoji="1" lang="ja-JP" altLang="en-US" dirty="0"/>
              <a:t>複数トラックを内包できる動画形式を選択（</a:t>
            </a:r>
            <a:r>
              <a:rPr kumimoji="1" lang="en-US" altLang="ja-JP" dirty="0"/>
              <a:t>mp4</a:t>
            </a:r>
            <a:r>
              <a:rPr kumimoji="1" lang="ja-JP" altLang="en-US" dirty="0"/>
              <a:t>は</a:t>
            </a:r>
            <a:r>
              <a:rPr kumimoji="1" lang="en-US" altLang="ja-JP" dirty="0"/>
              <a:t>OK</a:t>
            </a:r>
            <a:r>
              <a:rPr kumimoji="1" lang="ja-JP" altLang="en-US" dirty="0"/>
              <a:t>）</a:t>
            </a:r>
          </a:p>
        </p:txBody>
      </p:sp>
      <p:cxnSp>
        <p:nvCxnSpPr>
          <p:cNvPr id="14" name="直線コネクタ 13">
            <a:extLst>
              <a:ext uri="{FF2B5EF4-FFF2-40B4-BE49-F238E27FC236}">
                <a16:creationId xmlns:a16="http://schemas.microsoft.com/office/drawing/2014/main" id="{81B27E2E-9287-4CE9-A279-DF745753186E}"/>
              </a:ext>
            </a:extLst>
          </p:cNvPr>
          <p:cNvCxnSpPr>
            <a:cxnSpLocks/>
            <a:endCxn id="13" idx="1"/>
          </p:cNvCxnSpPr>
          <p:nvPr/>
        </p:nvCxnSpPr>
        <p:spPr>
          <a:xfrm>
            <a:off x="7253324" y="3187564"/>
            <a:ext cx="746149" cy="60554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FE5E163A-08DC-462A-99B1-B77578E46470}"/>
              </a:ext>
            </a:extLst>
          </p:cNvPr>
          <p:cNvCxnSpPr>
            <a:cxnSpLocks/>
          </p:cNvCxnSpPr>
          <p:nvPr/>
        </p:nvCxnSpPr>
        <p:spPr>
          <a:xfrm>
            <a:off x="4518496" y="2041822"/>
            <a:ext cx="33538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27425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FAD3F2-C98A-421C-A82D-DE760AFF3532}"/>
              </a:ext>
            </a:extLst>
          </p:cNvPr>
          <p:cNvSpPr>
            <a:spLocks noGrp="1"/>
          </p:cNvSpPr>
          <p:nvPr>
            <p:ph type="title"/>
          </p:nvPr>
        </p:nvSpPr>
        <p:spPr>
          <a:xfrm>
            <a:off x="838200" y="365126"/>
            <a:ext cx="10515600" cy="961786"/>
          </a:xfrm>
        </p:spPr>
        <p:txBody>
          <a:bodyPr>
            <a:normAutofit/>
          </a:bodyPr>
          <a:lstStyle/>
          <a:p>
            <a:r>
              <a:rPr kumimoji="1" lang="ja-JP" altLang="en-US" dirty="0"/>
              <a:t>音声が複数トラックある動画の扱い方</a:t>
            </a:r>
          </a:p>
        </p:txBody>
      </p:sp>
      <p:sp>
        <p:nvSpPr>
          <p:cNvPr id="3" name="コンテンツ プレースホルダー 2">
            <a:extLst>
              <a:ext uri="{FF2B5EF4-FFF2-40B4-BE49-F238E27FC236}">
                <a16:creationId xmlns:a16="http://schemas.microsoft.com/office/drawing/2014/main" id="{952879C5-E4F2-4E4C-B639-53FB5C0FAA12}"/>
              </a:ext>
            </a:extLst>
          </p:cNvPr>
          <p:cNvSpPr>
            <a:spLocks noGrp="1"/>
          </p:cNvSpPr>
          <p:nvPr>
            <p:ph idx="1"/>
          </p:nvPr>
        </p:nvSpPr>
        <p:spPr>
          <a:xfrm>
            <a:off x="838200" y="1369596"/>
            <a:ext cx="10515600" cy="5044954"/>
          </a:xfrm>
        </p:spPr>
        <p:txBody>
          <a:bodyPr/>
          <a:lstStyle/>
          <a:p>
            <a:r>
              <a:rPr kumimoji="1" lang="en-US" altLang="ja-JP" dirty="0"/>
              <a:t>VLC</a:t>
            </a:r>
            <a:r>
              <a:rPr kumimoji="1" lang="ja-JP" altLang="en-US" dirty="0"/>
              <a:t>など対応動画プレーヤーならいずれかのトラックを選択して再生可能</a:t>
            </a:r>
            <a:endParaRPr kumimoji="1" lang="en-US" altLang="ja-JP" dirty="0"/>
          </a:p>
          <a:p>
            <a:endParaRPr lang="en-US" altLang="ja-JP" dirty="0"/>
          </a:p>
          <a:p>
            <a:endParaRPr kumimoji="1" lang="en-US" altLang="ja-JP" dirty="0"/>
          </a:p>
          <a:p>
            <a:endParaRPr lang="en-US" altLang="ja-JP" dirty="0"/>
          </a:p>
          <a:p>
            <a:endParaRPr kumimoji="1" lang="en-US" altLang="ja-JP" dirty="0"/>
          </a:p>
          <a:p>
            <a:endParaRPr kumimoji="1" lang="en-US" altLang="ja-JP" dirty="0"/>
          </a:p>
          <a:p>
            <a:endParaRPr lang="en-US" altLang="ja-JP" dirty="0"/>
          </a:p>
          <a:p>
            <a:r>
              <a:rPr kumimoji="1" lang="en-US" altLang="ja-JP" dirty="0"/>
              <a:t>Premiere Pro</a:t>
            </a:r>
            <a:r>
              <a:rPr kumimoji="1" lang="ja-JP" altLang="en-US" dirty="0"/>
              <a:t>などの編集ソフトで独立で音量を変更、</a:t>
            </a:r>
            <a:r>
              <a:rPr kumimoji="1" lang="en-US" altLang="ja-JP" dirty="0"/>
              <a:t>ON/OFF</a:t>
            </a:r>
            <a:r>
              <a:rPr kumimoji="1" lang="ja-JP" altLang="en-US" dirty="0"/>
              <a:t>した上で</a:t>
            </a:r>
            <a:r>
              <a:rPr lang="en-US" altLang="ja-JP" dirty="0"/>
              <a:t>1</a:t>
            </a:r>
            <a:r>
              <a:rPr lang="ja-JP" altLang="en-US" dirty="0"/>
              <a:t>トラックにミックスして書き出し</a:t>
            </a:r>
            <a:endParaRPr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5B1E0B42-1A8C-4283-BC26-172EDCB8ACF2}"/>
              </a:ext>
            </a:extLst>
          </p:cNvPr>
          <p:cNvSpPr>
            <a:spLocks noGrp="1"/>
          </p:cNvSpPr>
          <p:nvPr>
            <p:ph type="sldNum" sz="quarter" idx="12"/>
          </p:nvPr>
        </p:nvSpPr>
        <p:spPr/>
        <p:txBody>
          <a:bodyPr/>
          <a:lstStyle/>
          <a:p>
            <a:fld id="{9CB659AF-8512-4EAB-82E3-BC35CD242957}" type="slidenum">
              <a:rPr kumimoji="1" lang="ja-JP" altLang="en-US" smtClean="0"/>
              <a:t>32</a:t>
            </a:fld>
            <a:endParaRPr kumimoji="1" lang="ja-JP" altLang="en-US"/>
          </a:p>
        </p:txBody>
      </p:sp>
      <p:grpSp>
        <p:nvGrpSpPr>
          <p:cNvPr id="8" name="グループ化 7">
            <a:extLst>
              <a:ext uri="{FF2B5EF4-FFF2-40B4-BE49-F238E27FC236}">
                <a16:creationId xmlns:a16="http://schemas.microsoft.com/office/drawing/2014/main" id="{65283FEC-6856-4388-B2FD-A07CBD9E7C1F}"/>
              </a:ext>
            </a:extLst>
          </p:cNvPr>
          <p:cNvGrpSpPr/>
          <p:nvPr/>
        </p:nvGrpSpPr>
        <p:grpSpPr>
          <a:xfrm>
            <a:off x="3630098" y="2049234"/>
            <a:ext cx="5326204" cy="3081271"/>
            <a:chOff x="3497178" y="2407133"/>
            <a:chExt cx="5326204" cy="3081271"/>
          </a:xfrm>
        </p:grpSpPr>
        <p:pic>
          <p:nvPicPr>
            <p:cNvPr id="6" name="図 5" descr="グラフィカル ユーザー インターフェイス, アプリケーション&#10;&#10;自動的に生成された説明">
              <a:extLst>
                <a:ext uri="{FF2B5EF4-FFF2-40B4-BE49-F238E27FC236}">
                  <a16:creationId xmlns:a16="http://schemas.microsoft.com/office/drawing/2014/main" id="{60557B1A-7EEB-4A00-9D7A-E9693E3F4F05}"/>
                </a:ext>
              </a:extLst>
            </p:cNvPr>
            <p:cNvPicPr>
              <a:picLocks noChangeAspect="1"/>
            </p:cNvPicPr>
            <p:nvPr/>
          </p:nvPicPr>
          <p:blipFill>
            <a:blip r:embed="rId2"/>
            <a:stretch>
              <a:fillRect/>
            </a:stretch>
          </p:blipFill>
          <p:spPr>
            <a:xfrm>
              <a:off x="3641333" y="2407133"/>
              <a:ext cx="5182049" cy="2773920"/>
            </a:xfrm>
            <a:prstGeom prst="rect">
              <a:avLst/>
            </a:prstGeom>
          </p:spPr>
        </p:pic>
        <p:sp>
          <p:nvSpPr>
            <p:cNvPr id="7" name="テキスト ボックス 6">
              <a:extLst>
                <a:ext uri="{FF2B5EF4-FFF2-40B4-BE49-F238E27FC236}">
                  <a16:creationId xmlns:a16="http://schemas.microsoft.com/office/drawing/2014/main" id="{DC03168F-FEE5-4582-BC71-6951EC15AB6A}"/>
                </a:ext>
              </a:extLst>
            </p:cNvPr>
            <p:cNvSpPr txBox="1"/>
            <p:nvPr/>
          </p:nvSpPr>
          <p:spPr>
            <a:xfrm>
              <a:off x="3497178" y="5180627"/>
              <a:ext cx="5131533" cy="307777"/>
            </a:xfrm>
            <a:prstGeom prst="rect">
              <a:avLst/>
            </a:prstGeom>
            <a:noFill/>
          </p:spPr>
          <p:txBody>
            <a:bodyPr wrap="none" rtlCol="0">
              <a:spAutoFit/>
            </a:bodyPr>
            <a:lstStyle/>
            <a:p>
              <a:r>
                <a:rPr kumimoji="1" lang="ja-JP" altLang="en-US" sz="1400" dirty="0"/>
                <a:t>逆にいうとこのままでは、どれか</a:t>
              </a:r>
              <a:r>
                <a:rPr kumimoji="1" lang="en-US" altLang="ja-JP" sz="1400" dirty="0"/>
                <a:t>1</a:t>
              </a:r>
              <a:r>
                <a:rPr kumimoji="1" lang="ja-JP" altLang="en-US" sz="1400" dirty="0"/>
                <a:t>つのトラックしか聞けない</a:t>
              </a:r>
            </a:p>
          </p:txBody>
        </p:sp>
      </p:grpSp>
    </p:spTree>
    <p:extLst>
      <p:ext uri="{BB962C8B-B14F-4D97-AF65-F5344CB8AC3E}">
        <p14:creationId xmlns:p14="http://schemas.microsoft.com/office/powerpoint/2010/main" val="3290650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24A7B6-46E4-46F1-B2A9-485D3DEC7387}"/>
              </a:ext>
            </a:extLst>
          </p:cNvPr>
          <p:cNvSpPr>
            <a:spLocks noGrp="1"/>
          </p:cNvSpPr>
          <p:nvPr>
            <p:ph type="title"/>
          </p:nvPr>
        </p:nvSpPr>
        <p:spPr>
          <a:xfrm>
            <a:off x="838200" y="365126"/>
            <a:ext cx="10515600" cy="810532"/>
          </a:xfrm>
        </p:spPr>
        <p:txBody>
          <a:bodyPr>
            <a:normAutofit/>
          </a:bodyPr>
          <a:lstStyle/>
          <a:p>
            <a:r>
              <a:rPr kumimoji="1" lang="ja-JP" altLang="en-US" dirty="0"/>
              <a:t>音声トラックのまとめ</a:t>
            </a:r>
          </a:p>
        </p:txBody>
      </p:sp>
      <p:sp>
        <p:nvSpPr>
          <p:cNvPr id="3" name="コンテンツ プレースホルダー 2">
            <a:extLst>
              <a:ext uri="{FF2B5EF4-FFF2-40B4-BE49-F238E27FC236}">
                <a16:creationId xmlns:a16="http://schemas.microsoft.com/office/drawing/2014/main" id="{F74C5BDF-9AD9-48EF-AAC8-05B2001F6479}"/>
              </a:ext>
            </a:extLst>
          </p:cNvPr>
          <p:cNvSpPr>
            <a:spLocks noGrp="1"/>
          </p:cNvSpPr>
          <p:nvPr>
            <p:ph idx="1"/>
          </p:nvPr>
        </p:nvSpPr>
        <p:spPr>
          <a:xfrm>
            <a:off x="838200" y="1395662"/>
            <a:ext cx="10515600" cy="4960687"/>
          </a:xfrm>
        </p:spPr>
        <p:txBody>
          <a:bodyPr>
            <a:noAutofit/>
          </a:bodyPr>
          <a:lstStyle/>
          <a:p>
            <a:r>
              <a:rPr kumimoji="1" lang="ja-JP" altLang="en-US" sz="2000" dirty="0"/>
              <a:t>複数トラックに分けておくと後で編集が効くが、普通に再生すると最初のトラックしか聞こえない動画ファイルになる</a:t>
            </a:r>
            <a:endParaRPr kumimoji="1" lang="en-US" altLang="ja-JP" sz="2000" dirty="0"/>
          </a:p>
          <a:p>
            <a:pPr marL="914400" lvl="1" indent="-457200">
              <a:buFont typeface="+mj-lt"/>
              <a:buAutoNum type="alphaUcParenR"/>
            </a:pPr>
            <a:r>
              <a:rPr kumimoji="1" lang="ja-JP" altLang="en-US" sz="2000" dirty="0"/>
              <a:t>録ったそのままで共有、納品したい場合</a:t>
            </a:r>
            <a:endParaRPr kumimoji="1" lang="en-US" altLang="ja-JP" sz="2000" dirty="0"/>
          </a:p>
          <a:p>
            <a:pPr lvl="2"/>
            <a:r>
              <a:rPr kumimoji="1" lang="en-US" altLang="ja-JP" sz="1800" dirty="0"/>
              <a:t>1</a:t>
            </a:r>
            <a:r>
              <a:rPr kumimoji="1" lang="ja-JP" altLang="en-US" sz="1800" dirty="0"/>
              <a:t>トラックに全音声を入れ、音量バランスは事前またはその場で調整</a:t>
            </a:r>
            <a:endParaRPr kumimoji="1" lang="en-US" altLang="ja-JP" sz="1800" dirty="0"/>
          </a:p>
          <a:p>
            <a:pPr lvl="2"/>
            <a:r>
              <a:rPr kumimoji="1" lang="ja-JP" altLang="en-US" sz="1800" dirty="0"/>
              <a:t>バックアップ音声を別トラックに入れてもいいがファイルサイズが大きくなる</a:t>
            </a:r>
            <a:endParaRPr kumimoji="1" lang="en-US" altLang="ja-JP" sz="1800" dirty="0"/>
          </a:p>
          <a:p>
            <a:pPr lvl="2"/>
            <a:endParaRPr lang="en-US" altLang="ja-JP" dirty="0"/>
          </a:p>
          <a:p>
            <a:pPr marL="914400" lvl="1" indent="-457200">
              <a:buFont typeface="+mj-lt"/>
              <a:buAutoNum type="alphaUcParenR"/>
            </a:pPr>
            <a:r>
              <a:rPr kumimoji="1" lang="ja-JP" altLang="en-US" sz="2000" dirty="0"/>
              <a:t>どのみち後でサイズ縮小、ボカシ入れ、カット編集などする場合</a:t>
            </a:r>
            <a:endParaRPr kumimoji="1" lang="en-US" altLang="ja-JP" sz="2000" dirty="0"/>
          </a:p>
          <a:p>
            <a:pPr lvl="2"/>
            <a:r>
              <a:rPr kumimoji="1" lang="ja-JP" altLang="en-US" sz="1800" dirty="0"/>
              <a:t>マルチトラックを駆使して収録しておき、編集のついでに簡単な取捨／調整をすればより高品質で聞き取りやすい録画ファイルになる</a:t>
            </a:r>
            <a:endParaRPr kumimoji="1" lang="en-US" altLang="ja-JP" sz="1800" dirty="0"/>
          </a:p>
          <a:p>
            <a:endParaRPr kumimoji="1" lang="en-US" altLang="ja-JP" sz="2000" dirty="0"/>
          </a:p>
          <a:p>
            <a:r>
              <a:rPr kumimoji="1" lang="ja-JP" altLang="en-US" sz="2000" dirty="0"/>
              <a:t>最悪なのは収録漏れや重なり。</a:t>
            </a:r>
            <a:r>
              <a:rPr kumimoji="1" lang="ja-JP" altLang="en-US" sz="2000" dirty="0">
                <a:solidFill>
                  <a:srgbClr val="FF0000"/>
                </a:solidFill>
              </a:rPr>
              <a:t>事前テストでファイルを再生して確認！</a:t>
            </a:r>
            <a:endParaRPr kumimoji="1" lang="en-US" altLang="ja-JP" sz="2000" dirty="0">
              <a:solidFill>
                <a:srgbClr val="FF0000"/>
              </a:solidFill>
            </a:endParaRPr>
          </a:p>
          <a:p>
            <a:pPr marL="914400" lvl="1" indent="-457200">
              <a:buFont typeface="+mj-lt"/>
              <a:buAutoNum type="alphaLcPeriod"/>
            </a:pPr>
            <a:r>
              <a:rPr kumimoji="1" lang="ja-JP" altLang="en-US" sz="2000" dirty="0"/>
              <a:t>必要なトラックが録画対象になっていない</a:t>
            </a:r>
            <a:endParaRPr kumimoji="1" lang="en-US" altLang="ja-JP" sz="2000" dirty="0"/>
          </a:p>
          <a:p>
            <a:pPr marL="914400" lvl="1" indent="-457200">
              <a:buFont typeface="+mj-lt"/>
              <a:buAutoNum type="alphaLcPeriod"/>
            </a:pPr>
            <a:r>
              <a:rPr kumimoji="1" lang="ja-JP" altLang="en-US" sz="2000" dirty="0"/>
              <a:t>必要な音声ソースがどのトラックにも含まれていない</a:t>
            </a:r>
            <a:endParaRPr kumimoji="1" lang="en-US" altLang="ja-JP" sz="2000" dirty="0"/>
          </a:p>
          <a:p>
            <a:pPr marL="914400" lvl="1" indent="-457200">
              <a:buFont typeface="+mj-lt"/>
              <a:buAutoNum type="alphaLcPeriod"/>
            </a:pPr>
            <a:r>
              <a:rPr kumimoji="1" lang="ja-JP" altLang="en-US" sz="2000" dirty="0"/>
              <a:t>不要な音声（別カメラの音声等）がメイントラックに混入</a:t>
            </a:r>
            <a:endParaRPr kumimoji="1" lang="en-US" altLang="ja-JP" sz="2000" dirty="0"/>
          </a:p>
          <a:p>
            <a:pPr marL="914400" lvl="2" indent="0">
              <a:buNone/>
            </a:pPr>
            <a:r>
              <a:rPr lang="ja-JP" altLang="en-US" dirty="0"/>
              <a:t>（</a:t>
            </a:r>
            <a:r>
              <a:rPr lang="en-US" altLang="ja-JP" dirty="0" err="1"/>
              <a:t>b</a:t>
            </a:r>
            <a:r>
              <a:rPr kumimoji="1" lang="en-US" altLang="ja-JP" dirty="0" err="1"/>
              <a:t>,c</a:t>
            </a:r>
            <a:r>
              <a:rPr kumimoji="1" lang="ja-JP" altLang="en-US" dirty="0"/>
              <a:t>はシーン毎に設定が独立なので注意！）</a:t>
            </a:r>
            <a:endParaRPr kumimoji="1" lang="en-US" altLang="ja-JP" dirty="0"/>
          </a:p>
        </p:txBody>
      </p:sp>
      <p:sp>
        <p:nvSpPr>
          <p:cNvPr id="4" name="スライド番号プレースホルダー 3">
            <a:extLst>
              <a:ext uri="{FF2B5EF4-FFF2-40B4-BE49-F238E27FC236}">
                <a16:creationId xmlns:a16="http://schemas.microsoft.com/office/drawing/2014/main" id="{D91DDB32-55ED-4555-A2F2-C0A35EB9EA8A}"/>
              </a:ext>
            </a:extLst>
          </p:cNvPr>
          <p:cNvSpPr>
            <a:spLocks noGrp="1"/>
          </p:cNvSpPr>
          <p:nvPr>
            <p:ph type="sldNum" sz="quarter" idx="12"/>
          </p:nvPr>
        </p:nvSpPr>
        <p:spPr/>
        <p:txBody>
          <a:bodyPr/>
          <a:lstStyle/>
          <a:p>
            <a:fld id="{9CB659AF-8512-4EAB-82E3-BC35CD242957}" type="slidenum">
              <a:rPr kumimoji="1" lang="ja-JP" altLang="en-US" sz="2000" smtClean="0"/>
              <a:t>33</a:t>
            </a:fld>
            <a:endParaRPr kumimoji="1" lang="ja-JP" altLang="en-US" sz="2000"/>
          </a:p>
        </p:txBody>
      </p:sp>
    </p:spTree>
    <p:extLst>
      <p:ext uri="{BB962C8B-B14F-4D97-AF65-F5344CB8AC3E}">
        <p14:creationId xmlns:p14="http://schemas.microsoft.com/office/powerpoint/2010/main" val="8541390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9309A7-947F-425D-A48B-861D04A2F5DC}"/>
              </a:ext>
            </a:extLst>
          </p:cNvPr>
          <p:cNvSpPr>
            <a:spLocks noGrp="1"/>
          </p:cNvSpPr>
          <p:nvPr>
            <p:ph type="title"/>
          </p:nvPr>
        </p:nvSpPr>
        <p:spPr/>
        <p:txBody>
          <a:bodyPr>
            <a:normAutofit/>
          </a:bodyPr>
          <a:lstStyle/>
          <a:p>
            <a:r>
              <a:rPr lang="en-US" altLang="ja-JP" b="1" dirty="0"/>
              <a:t>Tips</a:t>
            </a:r>
            <a:endParaRPr kumimoji="1" lang="ja-JP" altLang="en-US" dirty="0"/>
          </a:p>
        </p:txBody>
      </p:sp>
      <p:sp>
        <p:nvSpPr>
          <p:cNvPr id="4" name="テキスト プレースホルダー 3">
            <a:extLst>
              <a:ext uri="{FF2B5EF4-FFF2-40B4-BE49-F238E27FC236}">
                <a16:creationId xmlns:a16="http://schemas.microsoft.com/office/drawing/2014/main" id="{556E2254-6DB8-4696-A325-203415C8EBFD}"/>
              </a:ext>
            </a:extLst>
          </p:cNvPr>
          <p:cNvSpPr>
            <a:spLocks noGrp="1"/>
          </p:cNvSpPr>
          <p:nvPr>
            <p:ph type="body" idx="1"/>
          </p:nvPr>
        </p:nvSpPr>
        <p:spPr/>
        <p:txBody>
          <a:bodyPr/>
          <a:lstStyle/>
          <a:p>
            <a:r>
              <a:rPr lang="ja-JP" altLang="en-US" dirty="0"/>
              <a:t>より使いこなすための情報</a:t>
            </a:r>
          </a:p>
        </p:txBody>
      </p:sp>
      <p:sp>
        <p:nvSpPr>
          <p:cNvPr id="3" name="スライド番号プレースホルダー 2">
            <a:extLst>
              <a:ext uri="{FF2B5EF4-FFF2-40B4-BE49-F238E27FC236}">
                <a16:creationId xmlns:a16="http://schemas.microsoft.com/office/drawing/2014/main" id="{63E1CEE7-E45A-4C77-8C13-1FA2744E5F0E}"/>
              </a:ext>
            </a:extLst>
          </p:cNvPr>
          <p:cNvSpPr>
            <a:spLocks noGrp="1"/>
          </p:cNvSpPr>
          <p:nvPr>
            <p:ph type="sldNum" sz="quarter" idx="12"/>
          </p:nvPr>
        </p:nvSpPr>
        <p:spPr/>
        <p:txBody>
          <a:bodyPr/>
          <a:lstStyle/>
          <a:p>
            <a:fld id="{9CB659AF-8512-4EAB-82E3-BC35CD242957}" type="slidenum">
              <a:rPr kumimoji="1" lang="ja-JP" altLang="en-US" smtClean="0"/>
              <a:t>34</a:t>
            </a:fld>
            <a:endParaRPr kumimoji="1" lang="ja-JP" altLang="en-US"/>
          </a:p>
        </p:txBody>
      </p:sp>
    </p:spTree>
    <p:extLst>
      <p:ext uri="{BB962C8B-B14F-4D97-AF65-F5344CB8AC3E}">
        <p14:creationId xmlns:p14="http://schemas.microsoft.com/office/powerpoint/2010/main" val="2376221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F834BE-BB5E-4DD4-A0A7-F5CB21E1F71A}"/>
              </a:ext>
            </a:extLst>
          </p:cNvPr>
          <p:cNvSpPr>
            <a:spLocks noGrp="1"/>
          </p:cNvSpPr>
          <p:nvPr>
            <p:ph type="title"/>
          </p:nvPr>
        </p:nvSpPr>
        <p:spPr/>
        <p:txBody>
          <a:bodyPr/>
          <a:lstStyle/>
          <a:p>
            <a:r>
              <a:rPr lang="en-US" altLang="ja-JP" dirty="0"/>
              <a:t>CPU</a:t>
            </a:r>
            <a:r>
              <a:rPr lang="ja-JP" altLang="en-US" dirty="0"/>
              <a:t>負荷の監視</a:t>
            </a:r>
            <a:endParaRPr kumimoji="1" lang="ja-JP" altLang="en-US" dirty="0"/>
          </a:p>
        </p:txBody>
      </p:sp>
      <p:sp>
        <p:nvSpPr>
          <p:cNvPr id="3" name="コンテンツ プレースホルダー 2">
            <a:extLst>
              <a:ext uri="{FF2B5EF4-FFF2-40B4-BE49-F238E27FC236}">
                <a16:creationId xmlns:a16="http://schemas.microsoft.com/office/drawing/2014/main" id="{10ECB48A-DA8D-41A4-A8AD-27D950CBEE0C}"/>
              </a:ext>
            </a:extLst>
          </p:cNvPr>
          <p:cNvSpPr>
            <a:spLocks noGrp="1"/>
          </p:cNvSpPr>
          <p:nvPr>
            <p:ph idx="1"/>
          </p:nvPr>
        </p:nvSpPr>
        <p:spPr>
          <a:xfrm>
            <a:off x="838200" y="3601329"/>
            <a:ext cx="10515600" cy="2575634"/>
          </a:xfrm>
        </p:spPr>
        <p:txBody>
          <a:bodyPr>
            <a:normAutofit fontScale="92500" lnSpcReduction="10000"/>
          </a:bodyPr>
          <a:lstStyle/>
          <a:p>
            <a:pPr lvl="0"/>
            <a:r>
              <a:rPr lang="ja-JP" altLang="en-US" dirty="0"/>
              <a:t>ここで確認可能</a:t>
            </a:r>
            <a:endParaRPr lang="en-US" altLang="ja-JP" dirty="0"/>
          </a:p>
          <a:p>
            <a:pPr lvl="1"/>
            <a:r>
              <a:rPr lang="ja-JP" altLang="en-US" dirty="0"/>
              <a:t>時折目をやり、あまりに高い時は設定を見直す</a:t>
            </a:r>
            <a:endParaRPr lang="en-US" altLang="ja-JP" dirty="0"/>
          </a:p>
          <a:p>
            <a:pPr lvl="2"/>
            <a:r>
              <a:rPr lang="ja-JP" altLang="en-US" sz="1900" dirty="0"/>
              <a:t>全体またはソース毎の解像度やフレームレートを下げる等</a:t>
            </a:r>
            <a:endParaRPr lang="en-US" altLang="ja-JP" sz="1900" dirty="0"/>
          </a:p>
          <a:p>
            <a:endParaRPr lang="en-US" altLang="ja-JP" dirty="0"/>
          </a:p>
          <a:p>
            <a:r>
              <a:rPr lang="ja-JP" altLang="en-US" dirty="0"/>
              <a:t>ただし</a:t>
            </a:r>
            <a:r>
              <a:rPr lang="en-US" altLang="ja-JP" dirty="0"/>
              <a:t>OBS Studio</a:t>
            </a:r>
            <a:r>
              <a:rPr lang="ja-JP" altLang="en-US" dirty="0"/>
              <a:t>単体負荷なので注意</a:t>
            </a:r>
            <a:endParaRPr lang="en-US" altLang="ja-JP" dirty="0"/>
          </a:p>
          <a:p>
            <a:pPr lvl="2"/>
            <a:r>
              <a:rPr lang="ja-JP" altLang="en-US" sz="1900" dirty="0"/>
              <a:t>オンライン会議ツールで画面共有するなどの負荷が別途かかっている</a:t>
            </a:r>
            <a:endParaRPr lang="en-US" altLang="ja-JP" sz="1900" dirty="0"/>
          </a:p>
          <a:p>
            <a:pPr lvl="2"/>
            <a:r>
              <a:rPr lang="en-US" altLang="ja-JP" sz="1900" dirty="0"/>
              <a:t>OS</a:t>
            </a:r>
            <a:r>
              <a:rPr lang="ja-JP" altLang="en-US" sz="1900" dirty="0"/>
              <a:t>全体の負荷はタスクマネージャー（</a:t>
            </a:r>
            <a:r>
              <a:rPr lang="en-US" altLang="ja-JP" sz="1900" dirty="0"/>
              <a:t>Windows</a:t>
            </a:r>
            <a:r>
              <a:rPr lang="ja-JP" altLang="en-US" sz="1900" dirty="0"/>
              <a:t>）やアクティビティモニタ（</a:t>
            </a:r>
            <a:r>
              <a:rPr lang="en-US" altLang="ja-JP" sz="1900" dirty="0"/>
              <a:t>macOS</a:t>
            </a:r>
            <a:r>
              <a:rPr lang="ja-JP" altLang="en-US" sz="1900" dirty="0"/>
              <a:t>）で</a:t>
            </a:r>
            <a:endParaRPr lang="en-US" altLang="ja-JP" sz="1900" dirty="0"/>
          </a:p>
          <a:p>
            <a:pPr lvl="0"/>
            <a:endParaRPr lang="ja-JP" altLang="en-US" dirty="0"/>
          </a:p>
        </p:txBody>
      </p:sp>
      <p:grpSp>
        <p:nvGrpSpPr>
          <p:cNvPr id="8" name="グループ化 7">
            <a:extLst>
              <a:ext uri="{FF2B5EF4-FFF2-40B4-BE49-F238E27FC236}">
                <a16:creationId xmlns:a16="http://schemas.microsoft.com/office/drawing/2014/main" id="{ADCBEF21-15BA-4A75-8DA4-64C2517EFC4F}"/>
              </a:ext>
            </a:extLst>
          </p:cNvPr>
          <p:cNvGrpSpPr/>
          <p:nvPr/>
        </p:nvGrpSpPr>
        <p:grpSpPr>
          <a:xfrm>
            <a:off x="2986770" y="1580126"/>
            <a:ext cx="6218459" cy="1676545"/>
            <a:chOff x="4295066" y="4001294"/>
            <a:chExt cx="6218459" cy="1676545"/>
          </a:xfrm>
        </p:grpSpPr>
        <p:pic>
          <p:nvPicPr>
            <p:cNvPr id="6" name="図 5">
              <a:extLst>
                <a:ext uri="{FF2B5EF4-FFF2-40B4-BE49-F238E27FC236}">
                  <a16:creationId xmlns:a16="http://schemas.microsoft.com/office/drawing/2014/main" id="{C2C86FF2-41D9-47E0-98DA-A29ADF758EC2}"/>
                </a:ext>
              </a:extLst>
            </p:cNvPr>
            <p:cNvPicPr>
              <a:picLocks noChangeAspect="1"/>
            </p:cNvPicPr>
            <p:nvPr/>
          </p:nvPicPr>
          <p:blipFill>
            <a:blip r:embed="rId2"/>
            <a:stretch>
              <a:fillRect/>
            </a:stretch>
          </p:blipFill>
          <p:spPr>
            <a:xfrm>
              <a:off x="4295066" y="4001294"/>
              <a:ext cx="6218459" cy="1676545"/>
            </a:xfrm>
            <a:prstGeom prst="rect">
              <a:avLst/>
            </a:prstGeom>
          </p:spPr>
        </p:pic>
        <p:sp>
          <p:nvSpPr>
            <p:cNvPr id="7" name="矢印: 右 6">
              <a:extLst>
                <a:ext uri="{FF2B5EF4-FFF2-40B4-BE49-F238E27FC236}">
                  <a16:creationId xmlns:a16="http://schemas.microsoft.com/office/drawing/2014/main" id="{9B4018FB-2427-42AA-97B6-D6A73ACF581E}"/>
                </a:ext>
              </a:extLst>
            </p:cNvPr>
            <p:cNvSpPr/>
            <p:nvPr/>
          </p:nvSpPr>
          <p:spPr>
            <a:xfrm rot="2912951">
              <a:off x="8229599" y="4684351"/>
              <a:ext cx="865163" cy="8053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スライド番号プレースホルダー 3">
            <a:extLst>
              <a:ext uri="{FF2B5EF4-FFF2-40B4-BE49-F238E27FC236}">
                <a16:creationId xmlns:a16="http://schemas.microsoft.com/office/drawing/2014/main" id="{4F3FF9E2-BFCF-4AC7-9E7B-6BCECAC8F903}"/>
              </a:ext>
            </a:extLst>
          </p:cNvPr>
          <p:cNvSpPr>
            <a:spLocks noGrp="1"/>
          </p:cNvSpPr>
          <p:nvPr>
            <p:ph type="sldNum" sz="quarter" idx="12"/>
          </p:nvPr>
        </p:nvSpPr>
        <p:spPr/>
        <p:txBody>
          <a:bodyPr/>
          <a:lstStyle/>
          <a:p>
            <a:fld id="{9CB659AF-8512-4EAB-82E3-BC35CD242957}" type="slidenum">
              <a:rPr kumimoji="1" lang="ja-JP" altLang="en-US" smtClean="0"/>
              <a:t>35</a:t>
            </a:fld>
            <a:endParaRPr kumimoji="1" lang="ja-JP" altLang="en-US"/>
          </a:p>
        </p:txBody>
      </p:sp>
    </p:spTree>
    <p:extLst>
      <p:ext uri="{BB962C8B-B14F-4D97-AF65-F5344CB8AC3E}">
        <p14:creationId xmlns:p14="http://schemas.microsoft.com/office/powerpoint/2010/main" val="37265128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F23E82-1CAA-4AA8-B9C3-6231C3CE6D1D}"/>
              </a:ext>
            </a:extLst>
          </p:cNvPr>
          <p:cNvSpPr>
            <a:spLocks noGrp="1"/>
          </p:cNvSpPr>
          <p:nvPr>
            <p:ph type="title"/>
          </p:nvPr>
        </p:nvSpPr>
        <p:spPr>
          <a:xfrm>
            <a:off x="838200" y="365125"/>
            <a:ext cx="10515600" cy="854075"/>
          </a:xfrm>
        </p:spPr>
        <p:txBody>
          <a:bodyPr/>
          <a:lstStyle/>
          <a:p>
            <a:r>
              <a:rPr kumimoji="1" lang="ja-JP" altLang="en-US" dirty="0"/>
              <a:t>音声レベルメーターの見方</a:t>
            </a:r>
          </a:p>
        </p:txBody>
      </p:sp>
      <p:sp>
        <p:nvSpPr>
          <p:cNvPr id="3" name="コンテンツ プレースホルダー 2">
            <a:extLst>
              <a:ext uri="{FF2B5EF4-FFF2-40B4-BE49-F238E27FC236}">
                <a16:creationId xmlns:a16="http://schemas.microsoft.com/office/drawing/2014/main" id="{99C9E629-478C-499C-8657-1329B9424FF2}"/>
              </a:ext>
            </a:extLst>
          </p:cNvPr>
          <p:cNvSpPr>
            <a:spLocks noGrp="1"/>
          </p:cNvSpPr>
          <p:nvPr>
            <p:ph idx="1"/>
          </p:nvPr>
        </p:nvSpPr>
        <p:spPr>
          <a:xfrm>
            <a:off x="838200" y="1312985"/>
            <a:ext cx="10515600" cy="4863978"/>
          </a:xfrm>
        </p:spPr>
        <p:txBody>
          <a:bodyPr>
            <a:normAutofit/>
          </a:bodyPr>
          <a:lstStyle/>
          <a:p>
            <a:r>
              <a:rPr kumimoji="1" lang="ja-JP" altLang="en-US" dirty="0"/>
              <a:t>音量に従って緑</a:t>
            </a:r>
            <a:r>
              <a:rPr kumimoji="1" lang="en-US" altLang="ja-JP" dirty="0"/>
              <a:t>-&gt;</a:t>
            </a:r>
            <a:r>
              <a:rPr kumimoji="1" lang="ja-JP" altLang="en-US" dirty="0"/>
              <a:t>黄色</a:t>
            </a:r>
            <a:r>
              <a:rPr kumimoji="1" lang="en-US" altLang="ja-JP" dirty="0"/>
              <a:t>-&gt;</a:t>
            </a:r>
            <a:r>
              <a:rPr kumimoji="1" lang="ja-JP" altLang="en-US" dirty="0"/>
              <a:t>赤ゾーンへ突入</a:t>
            </a:r>
            <a:endParaRPr kumimoji="1" lang="en-US" altLang="ja-JP" dirty="0"/>
          </a:p>
          <a:p>
            <a:r>
              <a:rPr kumimoji="1" lang="ja-JP" altLang="en-US" dirty="0"/>
              <a:t>ゲージの右端（</a:t>
            </a:r>
            <a:r>
              <a:rPr kumimoji="1" lang="en-US" altLang="ja-JP" dirty="0"/>
              <a:t>0dB</a:t>
            </a:r>
            <a:r>
              <a:rPr kumimoji="1" lang="ja-JP" altLang="en-US" dirty="0"/>
              <a:t>）に届くと音が“割れる”（ノイズが入る）</a:t>
            </a:r>
            <a:endParaRPr kumimoji="1" lang="en-US" altLang="ja-JP" dirty="0"/>
          </a:p>
          <a:p>
            <a:pPr lvl="1"/>
            <a:r>
              <a:rPr kumimoji="1" lang="ja-JP" altLang="en-US" dirty="0"/>
              <a:t>多少大きな声を出しても</a:t>
            </a:r>
            <a:r>
              <a:rPr kumimoji="1" lang="en-US" altLang="ja-JP" dirty="0"/>
              <a:t>0dB</a:t>
            </a:r>
            <a:r>
              <a:rPr kumimoji="1" lang="ja-JP" altLang="en-US" dirty="0"/>
              <a:t>に届かない（</a:t>
            </a:r>
            <a:r>
              <a:rPr kumimoji="1" lang="en-US" altLang="ja-JP" dirty="0"/>
              <a:t>-5</a:t>
            </a:r>
            <a:r>
              <a:rPr kumimoji="1" lang="ja-JP" altLang="en-US" dirty="0"/>
              <a:t>～</a:t>
            </a:r>
            <a:r>
              <a:rPr kumimoji="1" lang="en-US" altLang="ja-JP" dirty="0"/>
              <a:t>-10dB</a:t>
            </a:r>
            <a:r>
              <a:rPr kumimoji="1" lang="ja-JP" altLang="en-US" dirty="0"/>
              <a:t>）程度にスライダーで調整</a:t>
            </a:r>
            <a:endParaRPr kumimoji="1" lang="en-US" altLang="ja-JP" dirty="0"/>
          </a:p>
          <a:p>
            <a:pPr lvl="1"/>
            <a:r>
              <a:rPr kumimoji="1" lang="en-US" altLang="ja-JP" dirty="0"/>
              <a:t>UT</a:t>
            </a:r>
            <a:r>
              <a:rPr kumimoji="1" lang="ja-JP" altLang="en-US" dirty="0"/>
              <a:t>ならたまの大声、大笑いなど突発的な音量は割れても良いという割り切りで大きめにしておくのもアリ</a:t>
            </a:r>
            <a:endParaRPr kumimoji="1" lang="en-US" altLang="ja-JP" dirty="0"/>
          </a:p>
          <a:p>
            <a:pPr lvl="1"/>
            <a:endParaRPr kumimoji="1" lang="en-US" altLang="ja-JP" dirty="0"/>
          </a:p>
          <a:p>
            <a:r>
              <a:rPr kumimoji="1" lang="ja-JP" altLang="en-US" dirty="0"/>
              <a:t>誰も話していない状態で常に動きがあるのは</a:t>
            </a:r>
            <a:br>
              <a:rPr kumimoji="1" lang="en-US" altLang="ja-JP" dirty="0"/>
            </a:br>
            <a:r>
              <a:rPr kumimoji="1" lang="ja-JP" altLang="en-US" dirty="0"/>
              <a:t>定常音（ノイズ）</a:t>
            </a:r>
            <a:endParaRPr kumimoji="1" lang="en-US" altLang="ja-JP" dirty="0"/>
          </a:p>
          <a:p>
            <a:pPr lvl="1"/>
            <a:r>
              <a:rPr kumimoji="1" lang="ja-JP" altLang="en-US" dirty="0"/>
              <a:t>空調などの雑音やケーブルが長い時の信号ノイズ</a:t>
            </a:r>
            <a:endParaRPr kumimoji="1" lang="en-US" altLang="ja-JP" dirty="0"/>
          </a:p>
          <a:p>
            <a:pPr lvl="1"/>
            <a:r>
              <a:rPr kumimoji="1" lang="ja-JP" altLang="en-US" dirty="0"/>
              <a:t>除去が難しい時は次項のノイズ低減フィルタ</a:t>
            </a:r>
            <a:r>
              <a:rPr kumimoji="1" lang="ja-JP" altLang="en-US" sz="1800" dirty="0"/>
              <a:t>（後述）</a:t>
            </a:r>
            <a:endParaRPr kumimoji="1" lang="ja-JP" altLang="en-US" dirty="0"/>
          </a:p>
        </p:txBody>
      </p:sp>
      <p:sp>
        <p:nvSpPr>
          <p:cNvPr id="4" name="スライド番号プレースホルダー 3">
            <a:extLst>
              <a:ext uri="{FF2B5EF4-FFF2-40B4-BE49-F238E27FC236}">
                <a16:creationId xmlns:a16="http://schemas.microsoft.com/office/drawing/2014/main" id="{730DAD0A-CCC5-407F-B52A-221A95B5BB2D}"/>
              </a:ext>
            </a:extLst>
          </p:cNvPr>
          <p:cNvSpPr>
            <a:spLocks noGrp="1"/>
          </p:cNvSpPr>
          <p:nvPr>
            <p:ph type="sldNum" sz="quarter" idx="12"/>
          </p:nvPr>
        </p:nvSpPr>
        <p:spPr/>
        <p:txBody>
          <a:bodyPr/>
          <a:lstStyle/>
          <a:p>
            <a:fld id="{9CB659AF-8512-4EAB-82E3-BC35CD242957}" type="slidenum">
              <a:rPr kumimoji="1" lang="ja-JP" altLang="en-US" smtClean="0"/>
              <a:t>36</a:t>
            </a:fld>
            <a:endParaRPr kumimoji="1" lang="ja-JP" altLang="en-US"/>
          </a:p>
        </p:txBody>
      </p:sp>
      <p:pic>
        <p:nvPicPr>
          <p:cNvPr id="6" name="図 5" descr="グラフィカル ユーザー インターフェイス, アプリケーション&#10;&#10;自動的に生成された説明">
            <a:extLst>
              <a:ext uri="{FF2B5EF4-FFF2-40B4-BE49-F238E27FC236}">
                <a16:creationId xmlns:a16="http://schemas.microsoft.com/office/drawing/2014/main" id="{64F88F00-8CBD-41A7-A661-15450B543BEE}"/>
              </a:ext>
            </a:extLst>
          </p:cNvPr>
          <p:cNvPicPr>
            <a:picLocks noChangeAspect="1"/>
          </p:cNvPicPr>
          <p:nvPr/>
        </p:nvPicPr>
        <p:blipFill>
          <a:blip r:embed="rId2"/>
          <a:stretch>
            <a:fillRect/>
          </a:stretch>
        </p:blipFill>
        <p:spPr>
          <a:xfrm>
            <a:off x="8919828" y="3588865"/>
            <a:ext cx="3002540" cy="2629128"/>
          </a:xfrm>
          <a:prstGeom prst="rect">
            <a:avLst/>
          </a:prstGeom>
        </p:spPr>
      </p:pic>
    </p:spTree>
    <p:extLst>
      <p:ext uri="{BB962C8B-B14F-4D97-AF65-F5344CB8AC3E}">
        <p14:creationId xmlns:p14="http://schemas.microsoft.com/office/powerpoint/2010/main" val="26413648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3A1EFD-47DB-4309-A2A7-3E2CB3CD884C}"/>
              </a:ext>
            </a:extLst>
          </p:cNvPr>
          <p:cNvSpPr>
            <a:spLocks noGrp="1"/>
          </p:cNvSpPr>
          <p:nvPr>
            <p:ph type="title"/>
          </p:nvPr>
        </p:nvSpPr>
        <p:spPr>
          <a:xfrm>
            <a:off x="838200" y="365125"/>
            <a:ext cx="10515600" cy="929103"/>
          </a:xfrm>
        </p:spPr>
        <p:txBody>
          <a:bodyPr/>
          <a:lstStyle/>
          <a:p>
            <a:pPr lvl="0"/>
            <a:r>
              <a:rPr lang="ja-JP" altLang="en-US" dirty="0"/>
              <a:t>レベルメーターの垂直表示</a:t>
            </a:r>
            <a:endParaRPr kumimoji="1" lang="ja-JP" altLang="en-US" dirty="0"/>
          </a:p>
        </p:txBody>
      </p:sp>
      <p:sp>
        <p:nvSpPr>
          <p:cNvPr id="3" name="コンテンツ プレースホルダー 2">
            <a:extLst>
              <a:ext uri="{FF2B5EF4-FFF2-40B4-BE49-F238E27FC236}">
                <a16:creationId xmlns:a16="http://schemas.microsoft.com/office/drawing/2014/main" id="{381578B4-E87E-4C2E-A663-92E4D8A39C81}"/>
              </a:ext>
            </a:extLst>
          </p:cNvPr>
          <p:cNvSpPr>
            <a:spLocks noGrp="1"/>
          </p:cNvSpPr>
          <p:nvPr>
            <p:ph idx="1"/>
          </p:nvPr>
        </p:nvSpPr>
        <p:spPr>
          <a:xfrm>
            <a:off x="838200" y="1463040"/>
            <a:ext cx="10515600" cy="5134707"/>
          </a:xfrm>
        </p:spPr>
        <p:txBody>
          <a:bodyPr>
            <a:noAutofit/>
          </a:bodyPr>
          <a:lstStyle/>
          <a:p>
            <a:pPr lvl="0"/>
            <a:r>
              <a:rPr lang="ja-JP" altLang="en-US" sz="2000" dirty="0"/>
              <a:t>レベルメーター（ピコピコ）はマイクの音が途切れている等の異常に気付く重要な</a:t>
            </a:r>
            <a:r>
              <a:rPr lang="en-US" altLang="ja-JP" sz="2000" dirty="0"/>
              <a:t>UI</a:t>
            </a:r>
            <a:r>
              <a:rPr lang="ja-JP" altLang="en-US" sz="2000" dirty="0"/>
              <a:t>。常に目を配るクセをつける。</a:t>
            </a:r>
            <a:endParaRPr lang="en-US" altLang="ja-JP" sz="2000" dirty="0"/>
          </a:p>
          <a:p>
            <a:pPr lvl="0"/>
            <a:endParaRPr lang="en-US" altLang="ja-JP" sz="2000" dirty="0"/>
          </a:p>
          <a:p>
            <a:r>
              <a:rPr lang="ja-JP" altLang="en-US" sz="2000" dirty="0"/>
              <a:t>ソースが増えてくると水平レイアウトではすぐに見切れる</a:t>
            </a:r>
            <a:endParaRPr lang="en-US" altLang="ja-JP" sz="2000" dirty="0"/>
          </a:p>
          <a:p>
            <a:endParaRPr lang="en-US" altLang="ja-JP" sz="2000" dirty="0"/>
          </a:p>
          <a:p>
            <a:endParaRPr lang="en-US" altLang="ja-JP" sz="2000" dirty="0"/>
          </a:p>
          <a:p>
            <a:endParaRPr lang="en-US" altLang="ja-JP" sz="2000" dirty="0"/>
          </a:p>
          <a:p>
            <a:endParaRPr lang="en-US" altLang="ja-JP" sz="2000" dirty="0"/>
          </a:p>
          <a:p>
            <a:endParaRPr lang="en-US" altLang="ja-JP" sz="2000" dirty="0"/>
          </a:p>
          <a:p>
            <a:endParaRPr lang="en-US" altLang="ja-JP" sz="2000" dirty="0"/>
          </a:p>
          <a:p>
            <a:endParaRPr lang="en-US" altLang="ja-JP" sz="2000" dirty="0"/>
          </a:p>
          <a:p>
            <a:endParaRPr lang="en-US" altLang="ja-JP" sz="2000" dirty="0"/>
          </a:p>
          <a:p>
            <a:r>
              <a:rPr lang="ja-JP" altLang="en-US" sz="2000" dirty="0"/>
              <a:t>右クリックして「垂直レイアウト」の方が多く一覧できる</a:t>
            </a:r>
          </a:p>
        </p:txBody>
      </p:sp>
      <p:grpSp>
        <p:nvGrpSpPr>
          <p:cNvPr id="11" name="グループ化 10">
            <a:extLst>
              <a:ext uri="{FF2B5EF4-FFF2-40B4-BE49-F238E27FC236}">
                <a16:creationId xmlns:a16="http://schemas.microsoft.com/office/drawing/2014/main" id="{C2BF3482-E3C3-4AFB-859F-724DD8926C8E}"/>
              </a:ext>
            </a:extLst>
          </p:cNvPr>
          <p:cNvGrpSpPr/>
          <p:nvPr/>
        </p:nvGrpSpPr>
        <p:grpSpPr>
          <a:xfrm>
            <a:off x="1238058" y="3057193"/>
            <a:ext cx="9440492" cy="2705334"/>
            <a:chOff x="1231024" y="2782873"/>
            <a:chExt cx="9440492" cy="2705334"/>
          </a:xfrm>
        </p:grpSpPr>
        <p:grpSp>
          <p:nvGrpSpPr>
            <p:cNvPr id="7" name="グループ化 6">
              <a:extLst>
                <a:ext uri="{FF2B5EF4-FFF2-40B4-BE49-F238E27FC236}">
                  <a16:creationId xmlns:a16="http://schemas.microsoft.com/office/drawing/2014/main" id="{1D395569-9442-469A-B6E2-72405F892AC3}"/>
                </a:ext>
              </a:extLst>
            </p:cNvPr>
            <p:cNvGrpSpPr/>
            <p:nvPr/>
          </p:nvGrpSpPr>
          <p:grpSpPr>
            <a:xfrm>
              <a:off x="1231024" y="2782873"/>
              <a:ext cx="9440492" cy="2705334"/>
              <a:chOff x="1223990" y="3064227"/>
              <a:chExt cx="9440492" cy="2705334"/>
            </a:xfrm>
          </p:grpSpPr>
          <p:pic>
            <p:nvPicPr>
              <p:cNvPr id="4" name="図 3">
                <a:extLst>
                  <a:ext uri="{FF2B5EF4-FFF2-40B4-BE49-F238E27FC236}">
                    <a16:creationId xmlns:a16="http://schemas.microsoft.com/office/drawing/2014/main" id="{B579122A-5495-4E9C-AABA-EEC8E7AEA09A}"/>
                  </a:ext>
                </a:extLst>
              </p:cNvPr>
              <p:cNvPicPr>
                <a:picLocks noChangeAspect="1"/>
              </p:cNvPicPr>
              <p:nvPr/>
            </p:nvPicPr>
            <p:blipFill>
              <a:blip r:embed="rId2"/>
              <a:stretch>
                <a:fillRect/>
              </a:stretch>
            </p:blipFill>
            <p:spPr>
              <a:xfrm>
                <a:off x="1223990" y="3064227"/>
                <a:ext cx="4412362" cy="2690093"/>
              </a:xfrm>
              <a:prstGeom prst="rect">
                <a:avLst/>
              </a:prstGeom>
            </p:spPr>
          </p:pic>
          <p:pic>
            <p:nvPicPr>
              <p:cNvPr id="5" name="図 4">
                <a:extLst>
                  <a:ext uri="{FF2B5EF4-FFF2-40B4-BE49-F238E27FC236}">
                    <a16:creationId xmlns:a16="http://schemas.microsoft.com/office/drawing/2014/main" id="{5C9F27BE-8935-4D0F-948D-3ECD196C3287}"/>
                  </a:ext>
                </a:extLst>
              </p:cNvPr>
              <p:cNvPicPr>
                <a:picLocks noChangeAspect="1"/>
              </p:cNvPicPr>
              <p:nvPr/>
            </p:nvPicPr>
            <p:blipFill>
              <a:blip r:embed="rId3"/>
              <a:stretch>
                <a:fillRect/>
              </a:stretch>
            </p:blipFill>
            <p:spPr>
              <a:xfrm>
                <a:off x="6450257" y="3064227"/>
                <a:ext cx="4214225" cy="2705334"/>
              </a:xfrm>
              <a:prstGeom prst="rect">
                <a:avLst/>
              </a:prstGeom>
            </p:spPr>
          </p:pic>
          <p:sp>
            <p:nvSpPr>
              <p:cNvPr id="6" name="矢印: 右 5">
                <a:extLst>
                  <a:ext uri="{FF2B5EF4-FFF2-40B4-BE49-F238E27FC236}">
                    <a16:creationId xmlns:a16="http://schemas.microsoft.com/office/drawing/2014/main" id="{B0B0C993-A3CF-44B0-B6DA-8BAA969B62FC}"/>
                  </a:ext>
                </a:extLst>
              </p:cNvPr>
              <p:cNvSpPr/>
              <p:nvPr/>
            </p:nvSpPr>
            <p:spPr>
              <a:xfrm>
                <a:off x="5892018" y="4050547"/>
                <a:ext cx="407963" cy="7174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8" name="直線コネクタ 7">
              <a:extLst>
                <a:ext uri="{FF2B5EF4-FFF2-40B4-BE49-F238E27FC236}">
                  <a16:creationId xmlns:a16="http://schemas.microsoft.com/office/drawing/2014/main" id="{64606CF4-F5AE-45E1-B796-E847ADDA5CB7}"/>
                </a:ext>
              </a:extLst>
            </p:cNvPr>
            <p:cNvCxnSpPr/>
            <p:nvPr/>
          </p:nvCxnSpPr>
          <p:spPr>
            <a:xfrm>
              <a:off x="3289005" y="4986050"/>
              <a:ext cx="179646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9" name="スライド番号プレースホルダー 8">
            <a:extLst>
              <a:ext uri="{FF2B5EF4-FFF2-40B4-BE49-F238E27FC236}">
                <a16:creationId xmlns:a16="http://schemas.microsoft.com/office/drawing/2014/main" id="{446E421E-3684-457C-B31F-98A648CCB318}"/>
              </a:ext>
            </a:extLst>
          </p:cNvPr>
          <p:cNvSpPr>
            <a:spLocks noGrp="1"/>
          </p:cNvSpPr>
          <p:nvPr>
            <p:ph type="sldNum" sz="quarter" idx="12"/>
          </p:nvPr>
        </p:nvSpPr>
        <p:spPr/>
        <p:txBody>
          <a:bodyPr/>
          <a:lstStyle/>
          <a:p>
            <a:fld id="{9CB659AF-8512-4EAB-82E3-BC35CD242957}" type="slidenum">
              <a:rPr kumimoji="1" lang="ja-JP" altLang="en-US" smtClean="0"/>
              <a:t>37</a:t>
            </a:fld>
            <a:endParaRPr kumimoji="1" lang="ja-JP" altLang="en-US"/>
          </a:p>
        </p:txBody>
      </p:sp>
    </p:spTree>
    <p:extLst>
      <p:ext uri="{BB962C8B-B14F-4D97-AF65-F5344CB8AC3E}">
        <p14:creationId xmlns:p14="http://schemas.microsoft.com/office/powerpoint/2010/main" val="40813559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AD593F-31A6-4642-BE08-1C39A91AED17}"/>
              </a:ext>
            </a:extLst>
          </p:cNvPr>
          <p:cNvSpPr>
            <a:spLocks noGrp="1"/>
          </p:cNvSpPr>
          <p:nvPr>
            <p:ph type="title"/>
          </p:nvPr>
        </p:nvSpPr>
        <p:spPr>
          <a:xfrm>
            <a:off x="838200" y="365125"/>
            <a:ext cx="10515600" cy="783031"/>
          </a:xfrm>
        </p:spPr>
        <p:txBody>
          <a:bodyPr/>
          <a:lstStyle/>
          <a:p>
            <a:pPr lvl="0"/>
            <a:r>
              <a:rPr lang="ja-JP" altLang="en-US" dirty="0"/>
              <a:t>音声モニター方法 </a:t>
            </a:r>
            <a:endParaRPr kumimoji="1" lang="ja-JP" altLang="en-US" dirty="0"/>
          </a:p>
        </p:txBody>
      </p:sp>
      <p:sp>
        <p:nvSpPr>
          <p:cNvPr id="3" name="コンテンツ プレースホルダー 2">
            <a:extLst>
              <a:ext uri="{FF2B5EF4-FFF2-40B4-BE49-F238E27FC236}">
                <a16:creationId xmlns:a16="http://schemas.microsoft.com/office/drawing/2014/main" id="{A37E17F4-B8BC-4D1D-8075-2849DC269570}"/>
              </a:ext>
            </a:extLst>
          </p:cNvPr>
          <p:cNvSpPr>
            <a:spLocks noGrp="1"/>
          </p:cNvSpPr>
          <p:nvPr>
            <p:ph idx="1"/>
          </p:nvPr>
        </p:nvSpPr>
        <p:spPr>
          <a:xfrm>
            <a:off x="838200" y="1347537"/>
            <a:ext cx="10515600" cy="4829426"/>
          </a:xfrm>
        </p:spPr>
        <p:txBody>
          <a:bodyPr/>
          <a:lstStyle/>
          <a:p>
            <a:pPr lvl="0"/>
            <a:r>
              <a:rPr lang="ja-JP" altLang="en-US" dirty="0"/>
              <a:t>モデレーター以外が担当する場合はイヤホン等で常時出力音声をモニタリングするのが理想</a:t>
            </a:r>
            <a:endParaRPr lang="en-US" altLang="ja-JP" dirty="0"/>
          </a:p>
          <a:p>
            <a:pPr lvl="1"/>
            <a:r>
              <a:rPr lang="ja-JP" altLang="en-US" dirty="0"/>
              <a:t>別室ならスピーカーでも良いが、同室ではマイクが拾ってハウリングするのでイヤホンなどを使用する</a:t>
            </a:r>
            <a:endParaRPr lang="en-US" altLang="ja-JP" dirty="0"/>
          </a:p>
          <a:p>
            <a:pPr marL="914400" lvl="1" indent="-457200">
              <a:buFont typeface="+mj-lt"/>
              <a:buAutoNum type="arabicPeriod"/>
            </a:pPr>
            <a:r>
              <a:rPr lang="ja-JP" altLang="en-US" dirty="0"/>
              <a:t>出力先（デバイス）を指定</a:t>
            </a:r>
            <a:endParaRPr lang="en-US" altLang="ja-JP" dirty="0"/>
          </a:p>
          <a:p>
            <a:pPr lvl="2"/>
            <a:r>
              <a:rPr lang="ja-JP" altLang="en-US" dirty="0"/>
              <a:t>「設定」</a:t>
            </a:r>
            <a:r>
              <a:rPr lang="en-US" altLang="ja-JP" dirty="0"/>
              <a:t>-&gt;</a:t>
            </a:r>
            <a:r>
              <a:rPr lang="ja-JP" altLang="en-US" dirty="0"/>
              <a:t>「音声」タブの「モニタリングデバイス」で指定</a:t>
            </a:r>
            <a:endParaRPr lang="en-US" altLang="ja-JP" dirty="0"/>
          </a:p>
          <a:p>
            <a:pPr marL="914400" lvl="1" indent="-457200">
              <a:buFont typeface="+mj-lt"/>
              <a:buAutoNum type="arabicPeriod"/>
            </a:pPr>
            <a:r>
              <a:rPr lang="ja-JP" altLang="en-US" dirty="0"/>
              <a:t>モニターする音声ソースを選別</a:t>
            </a:r>
            <a:endParaRPr lang="en-US" altLang="ja-JP" dirty="0"/>
          </a:p>
          <a:p>
            <a:pPr lvl="2"/>
            <a:r>
              <a:rPr lang="ja-JP" altLang="en-US" dirty="0"/>
              <a:t>ミキサーかソース一覧を右クリック</a:t>
            </a:r>
            <a:r>
              <a:rPr lang="en-US" altLang="ja-JP" dirty="0"/>
              <a:t>-&gt;</a:t>
            </a:r>
            <a:r>
              <a:rPr lang="ja-JP" altLang="en-US" dirty="0"/>
              <a:t>「オーディオの詳細プロパティ」</a:t>
            </a:r>
            <a:endParaRPr lang="en-US" altLang="ja-JP" dirty="0"/>
          </a:p>
          <a:p>
            <a:pPr lvl="2"/>
            <a:r>
              <a:rPr lang="ja-JP" altLang="en-US" dirty="0"/>
              <a:t>各ソース毎の「音声モニタリング」で「モニターのみ」や「モニターと出力」に</a:t>
            </a:r>
          </a:p>
        </p:txBody>
      </p:sp>
      <p:sp>
        <p:nvSpPr>
          <p:cNvPr id="4" name="スライド番号プレースホルダー 3">
            <a:extLst>
              <a:ext uri="{FF2B5EF4-FFF2-40B4-BE49-F238E27FC236}">
                <a16:creationId xmlns:a16="http://schemas.microsoft.com/office/drawing/2014/main" id="{B703DC9D-4168-4458-B63D-C3A1C6FC5509}"/>
              </a:ext>
            </a:extLst>
          </p:cNvPr>
          <p:cNvSpPr>
            <a:spLocks noGrp="1"/>
          </p:cNvSpPr>
          <p:nvPr>
            <p:ph type="sldNum" sz="quarter" idx="12"/>
          </p:nvPr>
        </p:nvSpPr>
        <p:spPr/>
        <p:txBody>
          <a:bodyPr/>
          <a:lstStyle/>
          <a:p>
            <a:fld id="{9CB659AF-8512-4EAB-82E3-BC35CD242957}" type="slidenum">
              <a:rPr kumimoji="1" lang="ja-JP" altLang="en-US" smtClean="0"/>
              <a:t>38</a:t>
            </a:fld>
            <a:endParaRPr kumimoji="1" lang="ja-JP" altLang="en-US"/>
          </a:p>
        </p:txBody>
      </p:sp>
      <p:grpSp>
        <p:nvGrpSpPr>
          <p:cNvPr id="13" name="グループ化 12">
            <a:extLst>
              <a:ext uri="{FF2B5EF4-FFF2-40B4-BE49-F238E27FC236}">
                <a16:creationId xmlns:a16="http://schemas.microsoft.com/office/drawing/2014/main" id="{49CDC753-5695-4DB4-8CB2-904098E9FD75}"/>
              </a:ext>
            </a:extLst>
          </p:cNvPr>
          <p:cNvGrpSpPr/>
          <p:nvPr/>
        </p:nvGrpSpPr>
        <p:grpSpPr>
          <a:xfrm>
            <a:off x="1526324" y="4859871"/>
            <a:ext cx="8625751" cy="1792852"/>
            <a:chOff x="1546950" y="4928623"/>
            <a:chExt cx="8625751" cy="1792852"/>
          </a:xfrm>
        </p:grpSpPr>
        <p:pic>
          <p:nvPicPr>
            <p:cNvPr id="10" name="図 9">
              <a:extLst>
                <a:ext uri="{FF2B5EF4-FFF2-40B4-BE49-F238E27FC236}">
                  <a16:creationId xmlns:a16="http://schemas.microsoft.com/office/drawing/2014/main" id="{A101A040-73F9-44A2-9F5E-300557F046AD}"/>
                </a:ext>
              </a:extLst>
            </p:cNvPr>
            <p:cNvPicPr>
              <a:picLocks noChangeAspect="1"/>
            </p:cNvPicPr>
            <p:nvPr/>
          </p:nvPicPr>
          <p:blipFill>
            <a:blip r:embed="rId2"/>
            <a:stretch>
              <a:fillRect/>
            </a:stretch>
          </p:blipFill>
          <p:spPr>
            <a:xfrm>
              <a:off x="1546950" y="4928623"/>
              <a:ext cx="8625751" cy="1792852"/>
            </a:xfrm>
            <a:prstGeom prst="rect">
              <a:avLst/>
            </a:prstGeom>
          </p:spPr>
        </p:pic>
        <p:cxnSp>
          <p:nvCxnSpPr>
            <p:cNvPr id="11" name="直線コネクタ 10">
              <a:extLst>
                <a:ext uri="{FF2B5EF4-FFF2-40B4-BE49-F238E27FC236}">
                  <a16:creationId xmlns:a16="http://schemas.microsoft.com/office/drawing/2014/main" id="{A21A5D8C-93EB-4CB2-A60A-25C81742F936}"/>
                </a:ext>
              </a:extLst>
            </p:cNvPr>
            <p:cNvCxnSpPr>
              <a:cxnSpLocks/>
            </p:cNvCxnSpPr>
            <p:nvPr/>
          </p:nvCxnSpPr>
          <p:spPr>
            <a:xfrm>
              <a:off x="7679871" y="5475677"/>
              <a:ext cx="63953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424908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CC92F9-B01E-4569-AD37-AFA8B6842E55}"/>
              </a:ext>
            </a:extLst>
          </p:cNvPr>
          <p:cNvSpPr>
            <a:spLocks noGrp="1"/>
          </p:cNvSpPr>
          <p:nvPr>
            <p:ph type="title"/>
          </p:nvPr>
        </p:nvSpPr>
        <p:spPr>
          <a:xfrm>
            <a:off x="838200" y="365126"/>
            <a:ext cx="10515600" cy="818696"/>
          </a:xfrm>
        </p:spPr>
        <p:txBody>
          <a:bodyPr/>
          <a:lstStyle/>
          <a:p>
            <a:pPr lvl="0"/>
            <a:r>
              <a:rPr lang="ja-JP" altLang="en-US" dirty="0"/>
              <a:t>マイクのノイズ低減</a:t>
            </a:r>
            <a:endParaRPr kumimoji="1" lang="ja-JP" altLang="en-US" dirty="0"/>
          </a:p>
        </p:txBody>
      </p:sp>
      <p:sp>
        <p:nvSpPr>
          <p:cNvPr id="9" name="コンテンツ プレースホルダー 8">
            <a:extLst>
              <a:ext uri="{FF2B5EF4-FFF2-40B4-BE49-F238E27FC236}">
                <a16:creationId xmlns:a16="http://schemas.microsoft.com/office/drawing/2014/main" id="{6E98171C-FEFF-434E-8DCB-73A51B9B88EA}"/>
              </a:ext>
            </a:extLst>
          </p:cNvPr>
          <p:cNvSpPr>
            <a:spLocks noGrp="1"/>
          </p:cNvSpPr>
          <p:nvPr>
            <p:ph idx="1"/>
          </p:nvPr>
        </p:nvSpPr>
        <p:spPr>
          <a:xfrm>
            <a:off x="625928" y="1447601"/>
            <a:ext cx="5372571" cy="4908748"/>
          </a:xfrm>
        </p:spPr>
        <p:txBody>
          <a:bodyPr>
            <a:normAutofit lnSpcReduction="10000"/>
          </a:bodyPr>
          <a:lstStyle/>
          <a:p>
            <a:r>
              <a:rPr lang="ja-JP" altLang="en-US" sz="2400" dirty="0"/>
              <a:t>ソース一覧かミキサー上で目的の音声ソースを右クリック→「フィルタ」</a:t>
            </a:r>
            <a:endParaRPr lang="en-US" altLang="ja-JP" sz="2400" dirty="0"/>
          </a:p>
          <a:p>
            <a:r>
              <a:rPr lang="ja-JP" altLang="en-US" sz="2400" dirty="0"/>
              <a:t>写真のウインドウ、左下「＋」から「ノイズ低減」を追加</a:t>
            </a:r>
            <a:endParaRPr lang="en-US" altLang="ja-JP" sz="2400" dirty="0"/>
          </a:p>
          <a:p>
            <a:r>
              <a:rPr lang="ja-JP" altLang="en-US" sz="2400" dirty="0"/>
              <a:t>「方式」を選択</a:t>
            </a:r>
            <a:endParaRPr lang="en-US" altLang="ja-JP" sz="2400" dirty="0"/>
          </a:p>
          <a:p>
            <a:pPr lvl="1"/>
            <a:r>
              <a:rPr lang="en-US" altLang="ja-JP" sz="2000" dirty="0" err="1"/>
              <a:t>RNNoise</a:t>
            </a:r>
            <a:r>
              <a:rPr lang="ja-JP" altLang="en-US" sz="2000" dirty="0"/>
              <a:t>が高品質だが</a:t>
            </a:r>
            <a:r>
              <a:rPr lang="en-US" altLang="ja-JP" sz="2000" dirty="0"/>
              <a:t>CPU</a:t>
            </a:r>
            <a:r>
              <a:rPr lang="ja-JP" altLang="en-US" sz="2000" dirty="0"/>
              <a:t>負荷が増加</a:t>
            </a:r>
            <a:endParaRPr lang="en-US" altLang="ja-JP" sz="2000" dirty="0"/>
          </a:p>
          <a:p>
            <a:pPr lvl="1"/>
            <a:endParaRPr lang="en-US" altLang="ja-JP" sz="2000" dirty="0"/>
          </a:p>
          <a:p>
            <a:pPr lvl="1"/>
            <a:r>
              <a:rPr lang="en-US" altLang="ja-JP" sz="2000" dirty="0"/>
              <a:t>RTX</a:t>
            </a:r>
            <a:r>
              <a:rPr lang="ja-JP" altLang="en-US" sz="2000" dirty="0"/>
              <a:t>搭載グラフィックボード（</a:t>
            </a:r>
            <a:r>
              <a:rPr lang="en-US" altLang="ja-JP" sz="2000" dirty="0" err="1"/>
              <a:t>dGPU</a:t>
            </a:r>
            <a:r>
              <a:rPr lang="ja-JP" altLang="en-US" sz="2000" dirty="0"/>
              <a:t>）した</a:t>
            </a:r>
            <a:r>
              <a:rPr lang="en-US" altLang="ja-JP" sz="2000" dirty="0"/>
              <a:t>Windows PC</a:t>
            </a:r>
            <a:r>
              <a:rPr lang="ja-JP" altLang="en-US" sz="2000" dirty="0"/>
              <a:t>なら「</a:t>
            </a:r>
            <a:r>
              <a:rPr lang="en-US" altLang="ja-JP" sz="2000" dirty="0"/>
              <a:t>NVIDIA</a:t>
            </a:r>
            <a:r>
              <a:rPr lang="ja-JP" altLang="en-US" sz="2000" dirty="0"/>
              <a:t>ノイズ除去」が利用可能。低負荷、音質最高！</a:t>
            </a:r>
            <a:endParaRPr lang="en-US" altLang="ja-JP" sz="2000" dirty="0"/>
          </a:p>
          <a:p>
            <a:pPr lvl="2"/>
            <a:r>
              <a:rPr lang="ja-JP" altLang="en-US" sz="2000" dirty="0"/>
              <a:t>別途</a:t>
            </a:r>
            <a:r>
              <a:rPr lang="en-US" altLang="ja-JP" sz="2000" dirty="0"/>
              <a:t>NVIDIA</a:t>
            </a:r>
            <a:r>
              <a:rPr lang="ja-JP" altLang="en-US" sz="2000" dirty="0"/>
              <a:t>オーディオエフェクト</a:t>
            </a:r>
            <a:r>
              <a:rPr lang="en-US" altLang="ja-JP" sz="2000" dirty="0"/>
              <a:t>SDK</a:t>
            </a:r>
            <a:r>
              <a:rPr lang="ja-JP" altLang="en-US" sz="2000" dirty="0"/>
              <a:t>のインストールが必要</a:t>
            </a:r>
            <a:endParaRPr lang="en-US" altLang="ja-JP" sz="2000" dirty="0"/>
          </a:p>
          <a:p>
            <a:pPr lvl="2"/>
            <a:r>
              <a:rPr lang="en-US" altLang="ja-JP" sz="1300" dirty="0">
                <a:hlinkClick r:id="rId2"/>
              </a:rPr>
              <a:t>https://www.nvidia.com/ja-jp/geforce/broadcasting/broadcast-sdk/resources/</a:t>
            </a:r>
            <a:endParaRPr lang="ja-JP" altLang="en-US" sz="1300" dirty="0"/>
          </a:p>
          <a:p>
            <a:pPr lvl="1"/>
            <a:endParaRPr lang="en-US" altLang="ja-JP" sz="2000" dirty="0"/>
          </a:p>
          <a:p>
            <a:pPr lvl="1"/>
            <a:endParaRPr lang="en-US" altLang="ja-JP" sz="2000" dirty="0"/>
          </a:p>
          <a:p>
            <a:endParaRPr lang="ja-JP" altLang="en-US" sz="2400" dirty="0"/>
          </a:p>
        </p:txBody>
      </p:sp>
      <p:pic>
        <p:nvPicPr>
          <p:cNvPr id="6" name="図 5">
            <a:extLst>
              <a:ext uri="{FF2B5EF4-FFF2-40B4-BE49-F238E27FC236}">
                <a16:creationId xmlns:a16="http://schemas.microsoft.com/office/drawing/2014/main" id="{E67C1D7B-8DB2-490A-A3E1-527CCAEA96B7}"/>
              </a:ext>
            </a:extLst>
          </p:cNvPr>
          <p:cNvPicPr>
            <a:picLocks noChangeAspect="1"/>
          </p:cNvPicPr>
          <p:nvPr/>
        </p:nvPicPr>
        <p:blipFill>
          <a:blip r:embed="rId3"/>
          <a:stretch>
            <a:fillRect/>
          </a:stretch>
        </p:blipFill>
        <p:spPr>
          <a:xfrm>
            <a:off x="6376397" y="1268216"/>
            <a:ext cx="5786609" cy="5088133"/>
          </a:xfrm>
          <a:prstGeom prst="rect">
            <a:avLst/>
          </a:prstGeom>
        </p:spPr>
      </p:pic>
      <p:sp>
        <p:nvSpPr>
          <p:cNvPr id="10" name="四角形: 角を丸くする 9">
            <a:extLst>
              <a:ext uri="{FF2B5EF4-FFF2-40B4-BE49-F238E27FC236}">
                <a16:creationId xmlns:a16="http://schemas.microsoft.com/office/drawing/2014/main" id="{AADD5776-45F0-41F5-A707-4889640FA851}"/>
              </a:ext>
            </a:extLst>
          </p:cNvPr>
          <p:cNvSpPr/>
          <p:nvPr/>
        </p:nvSpPr>
        <p:spPr>
          <a:xfrm>
            <a:off x="6321063" y="6012874"/>
            <a:ext cx="389980" cy="42786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8075A6BF-9F61-46D9-A8DC-ABD9F7EA704E}"/>
              </a:ext>
            </a:extLst>
          </p:cNvPr>
          <p:cNvSpPr txBox="1"/>
          <p:nvPr/>
        </p:nvSpPr>
        <p:spPr>
          <a:xfrm>
            <a:off x="6210771" y="6486978"/>
            <a:ext cx="2900101" cy="307777"/>
          </a:xfrm>
          <a:prstGeom prst="rect">
            <a:avLst/>
          </a:prstGeom>
          <a:solidFill>
            <a:schemeClr val="accent4">
              <a:lumMod val="40000"/>
              <a:lumOff val="60000"/>
            </a:schemeClr>
          </a:solidFill>
        </p:spPr>
        <p:txBody>
          <a:bodyPr wrap="square" rtlCol="0">
            <a:spAutoFit/>
          </a:bodyPr>
          <a:lstStyle/>
          <a:p>
            <a:r>
              <a:rPr kumimoji="1" lang="ja-JP" altLang="en-US" sz="1400" dirty="0"/>
              <a:t>フィルタの追加、削除、順序変更</a:t>
            </a:r>
          </a:p>
        </p:txBody>
      </p:sp>
    </p:spTree>
    <p:extLst>
      <p:ext uri="{BB962C8B-B14F-4D97-AF65-F5344CB8AC3E}">
        <p14:creationId xmlns:p14="http://schemas.microsoft.com/office/powerpoint/2010/main" val="1437767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9EEB8B-0DE2-4555-A481-54F14E1D6D0B}"/>
              </a:ext>
            </a:extLst>
          </p:cNvPr>
          <p:cNvSpPr>
            <a:spLocks noGrp="1"/>
          </p:cNvSpPr>
          <p:nvPr>
            <p:ph type="title"/>
          </p:nvPr>
        </p:nvSpPr>
        <p:spPr/>
        <p:txBody>
          <a:bodyPr/>
          <a:lstStyle/>
          <a:p>
            <a:r>
              <a:rPr kumimoji="1" lang="ja-JP" altLang="en-US" dirty="0"/>
              <a:t>ユーザテストにおける活用場面</a:t>
            </a:r>
          </a:p>
        </p:txBody>
      </p:sp>
      <p:sp>
        <p:nvSpPr>
          <p:cNvPr id="3" name="コンテンツ プレースホルダー 2">
            <a:extLst>
              <a:ext uri="{FF2B5EF4-FFF2-40B4-BE49-F238E27FC236}">
                <a16:creationId xmlns:a16="http://schemas.microsoft.com/office/drawing/2014/main" id="{D0419DD0-47C1-442F-9D43-788111EC5EC3}"/>
              </a:ext>
            </a:extLst>
          </p:cNvPr>
          <p:cNvSpPr>
            <a:spLocks noGrp="1"/>
          </p:cNvSpPr>
          <p:nvPr>
            <p:ph idx="1"/>
          </p:nvPr>
        </p:nvSpPr>
        <p:spPr>
          <a:xfrm>
            <a:off x="838200" y="1447799"/>
            <a:ext cx="10515600" cy="5127171"/>
          </a:xfrm>
        </p:spPr>
        <p:txBody>
          <a:bodyPr>
            <a:normAutofit/>
          </a:bodyPr>
          <a:lstStyle/>
          <a:p>
            <a:r>
              <a:rPr kumimoji="1" lang="ja-JP" altLang="en-US" dirty="0"/>
              <a:t>ユーザテスト（以下</a:t>
            </a:r>
            <a:r>
              <a:rPr kumimoji="1" lang="en-US" altLang="ja-JP" dirty="0"/>
              <a:t>UT</a:t>
            </a:r>
            <a:r>
              <a:rPr kumimoji="1" lang="ja-JP" altLang="en-US" dirty="0"/>
              <a:t>）での映像は操作画面、手元、表情などを複数のカメラや画面キャプチャで見たい</a:t>
            </a:r>
            <a:endParaRPr kumimoji="1" lang="en-US" altLang="ja-JP" dirty="0"/>
          </a:p>
          <a:p>
            <a:r>
              <a:rPr kumimoji="1" lang="ja-JP" altLang="en-US" dirty="0"/>
              <a:t>これらを</a:t>
            </a:r>
            <a:r>
              <a:rPr kumimoji="1" lang="en-US" altLang="ja-JP" dirty="0"/>
              <a:t>1</a:t>
            </a:r>
            <a:r>
              <a:rPr kumimoji="1" lang="ja-JP" altLang="en-US" dirty="0"/>
              <a:t>本の映像にまとめて録画ができる</a:t>
            </a:r>
            <a:endParaRPr kumimoji="1" lang="en-US" altLang="ja-JP" dirty="0"/>
          </a:p>
          <a:p>
            <a:r>
              <a:rPr kumimoji="1" lang="en-US" altLang="ja-JP" dirty="0"/>
              <a:t>PowerPoint</a:t>
            </a:r>
            <a:r>
              <a:rPr kumimoji="1" lang="ja-JP" altLang="en-US" dirty="0"/>
              <a:t>ライクな操作で自由にレイアウトが作れる</a:t>
            </a:r>
            <a:endParaRPr lang="en-US" altLang="ja-JP" dirty="0"/>
          </a:p>
          <a:p>
            <a:r>
              <a:rPr kumimoji="1" lang="ja-JP" altLang="en-US" dirty="0"/>
              <a:t>少し高性能なノート</a:t>
            </a:r>
            <a:r>
              <a:rPr kumimoji="1" lang="en-US" altLang="ja-JP" dirty="0"/>
              <a:t>PC</a:t>
            </a:r>
            <a:r>
              <a:rPr kumimoji="1" lang="ja-JP" altLang="en-US" dirty="0"/>
              <a:t>で実現でき、ラボの外へ持ち出せる</a:t>
            </a:r>
            <a:endParaRPr kumimoji="1" lang="en-US" altLang="ja-JP" dirty="0"/>
          </a:p>
          <a:p>
            <a:endParaRPr lang="en-US" altLang="ja-JP" dirty="0"/>
          </a:p>
          <a:p>
            <a:r>
              <a:rPr kumimoji="1" lang="ja-JP" altLang="en-US" dirty="0"/>
              <a:t>昔話</a:t>
            </a:r>
            <a:endParaRPr kumimoji="1" lang="en-US" altLang="ja-JP" dirty="0"/>
          </a:p>
          <a:p>
            <a:pPr lvl="1"/>
            <a:r>
              <a:rPr kumimoji="1" lang="ja-JP" altLang="en-US" dirty="0"/>
              <a:t>以前は高価な画面分割器で</a:t>
            </a:r>
            <a:r>
              <a:rPr kumimoji="1" lang="en-US" altLang="ja-JP" dirty="0"/>
              <a:t>4</a:t>
            </a:r>
            <a:r>
              <a:rPr kumimoji="1" lang="ja-JP" altLang="en-US" dirty="0"/>
              <a:t>画面等分割</a:t>
            </a:r>
            <a:br>
              <a:rPr kumimoji="1" lang="en-US" altLang="ja-JP" dirty="0"/>
            </a:br>
            <a:r>
              <a:rPr kumimoji="1" lang="ja-JP" altLang="en-US" dirty="0"/>
              <a:t>レイアウトが主だった</a:t>
            </a:r>
            <a:endParaRPr kumimoji="1" lang="en-US" altLang="ja-JP" dirty="0"/>
          </a:p>
          <a:p>
            <a:pPr lvl="1"/>
            <a:r>
              <a:rPr kumimoji="1" lang="ja-JP" altLang="en-US" dirty="0"/>
              <a:t>ユーザテストラボに添え付けの</a:t>
            </a:r>
            <a:r>
              <a:rPr kumimoji="1" lang="en-US" altLang="ja-JP" dirty="0"/>
              <a:t>1</a:t>
            </a:r>
            <a:r>
              <a:rPr kumimoji="1" lang="ja-JP" altLang="en-US" dirty="0"/>
              <a:t>機能で、</a:t>
            </a:r>
            <a:br>
              <a:rPr kumimoji="1" lang="en-US" altLang="ja-JP" dirty="0"/>
            </a:br>
            <a:r>
              <a:rPr kumimoji="1" lang="ja-JP" altLang="en-US" dirty="0"/>
              <a:t>持ち出すには大がかりすぎた</a:t>
            </a:r>
          </a:p>
        </p:txBody>
      </p:sp>
      <p:pic>
        <p:nvPicPr>
          <p:cNvPr id="5" name="図 4" descr="4分割画面の例">
            <a:extLst>
              <a:ext uri="{FF2B5EF4-FFF2-40B4-BE49-F238E27FC236}">
                <a16:creationId xmlns:a16="http://schemas.microsoft.com/office/drawing/2014/main" id="{A0F65D4A-AECF-436C-8680-47FF56BFFA54}"/>
              </a:ext>
            </a:extLst>
          </p:cNvPr>
          <p:cNvPicPr>
            <a:picLocks noChangeAspect="1"/>
          </p:cNvPicPr>
          <p:nvPr/>
        </p:nvPicPr>
        <p:blipFill>
          <a:blip r:embed="rId2"/>
          <a:stretch>
            <a:fillRect/>
          </a:stretch>
        </p:blipFill>
        <p:spPr>
          <a:xfrm>
            <a:off x="7666140" y="4128899"/>
            <a:ext cx="4198200" cy="2363976"/>
          </a:xfrm>
          <a:prstGeom prst="rect">
            <a:avLst/>
          </a:prstGeom>
        </p:spPr>
      </p:pic>
      <p:sp>
        <p:nvSpPr>
          <p:cNvPr id="4" name="スライド番号プレースホルダー 3">
            <a:extLst>
              <a:ext uri="{FF2B5EF4-FFF2-40B4-BE49-F238E27FC236}">
                <a16:creationId xmlns:a16="http://schemas.microsoft.com/office/drawing/2014/main" id="{B84C808C-7EAB-4BEA-B5D6-BF2ACF95E823}"/>
              </a:ext>
            </a:extLst>
          </p:cNvPr>
          <p:cNvSpPr>
            <a:spLocks noGrp="1"/>
          </p:cNvSpPr>
          <p:nvPr>
            <p:ph type="sldNum" sz="quarter" idx="12"/>
          </p:nvPr>
        </p:nvSpPr>
        <p:spPr/>
        <p:txBody>
          <a:bodyPr/>
          <a:lstStyle/>
          <a:p>
            <a:fld id="{9CB659AF-8512-4EAB-82E3-BC35CD242957}" type="slidenum">
              <a:rPr kumimoji="1" lang="ja-JP" altLang="en-US" smtClean="0"/>
              <a:t>4</a:t>
            </a:fld>
            <a:endParaRPr kumimoji="1" lang="ja-JP" altLang="en-US"/>
          </a:p>
        </p:txBody>
      </p:sp>
    </p:spTree>
    <p:extLst>
      <p:ext uri="{BB962C8B-B14F-4D97-AF65-F5344CB8AC3E}">
        <p14:creationId xmlns:p14="http://schemas.microsoft.com/office/powerpoint/2010/main" val="19509324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5F5B51-5B7F-4491-A376-D36D894F9B8D}"/>
              </a:ext>
            </a:extLst>
          </p:cNvPr>
          <p:cNvSpPr>
            <a:spLocks noGrp="1"/>
          </p:cNvSpPr>
          <p:nvPr>
            <p:ph type="title"/>
          </p:nvPr>
        </p:nvSpPr>
        <p:spPr>
          <a:xfrm>
            <a:off x="838200" y="365126"/>
            <a:ext cx="10515600" cy="777110"/>
          </a:xfrm>
        </p:spPr>
        <p:txBody>
          <a:bodyPr/>
          <a:lstStyle/>
          <a:p>
            <a:pPr lvl="0"/>
            <a:r>
              <a:rPr lang="ja-JP" altLang="en-US" dirty="0"/>
              <a:t>スタジオモード</a:t>
            </a:r>
            <a:endParaRPr kumimoji="1" lang="ja-JP" altLang="en-US" dirty="0"/>
          </a:p>
        </p:txBody>
      </p:sp>
      <p:sp>
        <p:nvSpPr>
          <p:cNvPr id="3" name="コンテンツ プレースホルダー 2">
            <a:extLst>
              <a:ext uri="{FF2B5EF4-FFF2-40B4-BE49-F238E27FC236}">
                <a16:creationId xmlns:a16="http://schemas.microsoft.com/office/drawing/2014/main" id="{5AA1ADCD-EC66-463E-BBCE-82CF255529C3}"/>
              </a:ext>
            </a:extLst>
          </p:cNvPr>
          <p:cNvSpPr>
            <a:spLocks noGrp="1"/>
          </p:cNvSpPr>
          <p:nvPr>
            <p:ph idx="1"/>
          </p:nvPr>
        </p:nvSpPr>
        <p:spPr>
          <a:xfrm>
            <a:off x="838200" y="1240970"/>
            <a:ext cx="4533900" cy="5115379"/>
          </a:xfrm>
        </p:spPr>
        <p:txBody>
          <a:bodyPr>
            <a:normAutofit/>
          </a:bodyPr>
          <a:lstStyle/>
          <a:p>
            <a:pPr lvl="0"/>
            <a:r>
              <a:rPr lang="ja-JP" altLang="en-US" sz="2400" dirty="0"/>
              <a:t>シーンの切り替えや設定変更を即時反映せず、プレビュー（左）で確認してから、番組（＝録画／配信映像、右に反映</a:t>
            </a:r>
            <a:endParaRPr lang="en-US" altLang="ja-JP" sz="2400" dirty="0"/>
          </a:p>
          <a:p>
            <a:pPr lvl="0"/>
            <a:endParaRPr lang="en-US" altLang="ja-JP" sz="2400" dirty="0"/>
          </a:p>
          <a:p>
            <a:pPr lvl="0"/>
            <a:r>
              <a:rPr lang="ja-JP" altLang="en-US" sz="2400" dirty="0"/>
              <a:t>より慎重にシーン切り替えしたい時や、本番配信中にこっそり設定を修正したい時などに</a:t>
            </a:r>
            <a:endParaRPr lang="en-US" altLang="ja-JP" sz="2400" dirty="0"/>
          </a:p>
        </p:txBody>
      </p:sp>
      <p:sp>
        <p:nvSpPr>
          <p:cNvPr id="5" name="スライド番号プレースホルダー 4">
            <a:extLst>
              <a:ext uri="{FF2B5EF4-FFF2-40B4-BE49-F238E27FC236}">
                <a16:creationId xmlns:a16="http://schemas.microsoft.com/office/drawing/2014/main" id="{5487A743-FBF3-4C9C-8CF3-DD4CB6CAF93A}"/>
              </a:ext>
            </a:extLst>
          </p:cNvPr>
          <p:cNvSpPr>
            <a:spLocks noGrp="1"/>
          </p:cNvSpPr>
          <p:nvPr>
            <p:ph type="sldNum" sz="quarter" idx="12"/>
          </p:nvPr>
        </p:nvSpPr>
        <p:spPr/>
        <p:txBody>
          <a:bodyPr/>
          <a:lstStyle/>
          <a:p>
            <a:fld id="{9CB659AF-8512-4EAB-82E3-BC35CD242957}" type="slidenum">
              <a:rPr kumimoji="1" lang="ja-JP" altLang="en-US" smtClean="0"/>
              <a:t>40</a:t>
            </a:fld>
            <a:endParaRPr kumimoji="1" lang="ja-JP" altLang="en-US" dirty="0"/>
          </a:p>
        </p:txBody>
      </p:sp>
      <p:pic>
        <p:nvPicPr>
          <p:cNvPr id="7" name="図 6">
            <a:extLst>
              <a:ext uri="{FF2B5EF4-FFF2-40B4-BE49-F238E27FC236}">
                <a16:creationId xmlns:a16="http://schemas.microsoft.com/office/drawing/2014/main" id="{B421075D-CC63-4D3F-B86C-EEBF4D9B8157}"/>
              </a:ext>
            </a:extLst>
          </p:cNvPr>
          <p:cNvPicPr>
            <a:picLocks noChangeAspect="1"/>
          </p:cNvPicPr>
          <p:nvPr/>
        </p:nvPicPr>
        <p:blipFill>
          <a:blip r:embed="rId2"/>
          <a:stretch>
            <a:fillRect/>
          </a:stretch>
        </p:blipFill>
        <p:spPr>
          <a:xfrm>
            <a:off x="5640574" y="1142235"/>
            <a:ext cx="6279282" cy="4719722"/>
          </a:xfrm>
          <a:prstGeom prst="rect">
            <a:avLst/>
          </a:prstGeom>
        </p:spPr>
      </p:pic>
      <p:cxnSp>
        <p:nvCxnSpPr>
          <p:cNvPr id="8" name="直線コネクタ 7">
            <a:extLst>
              <a:ext uri="{FF2B5EF4-FFF2-40B4-BE49-F238E27FC236}">
                <a16:creationId xmlns:a16="http://schemas.microsoft.com/office/drawing/2014/main" id="{CEFB6508-4A41-4CAA-B671-213BCBFB5D00}"/>
              </a:ext>
            </a:extLst>
          </p:cNvPr>
          <p:cNvCxnSpPr>
            <a:cxnSpLocks/>
          </p:cNvCxnSpPr>
          <p:nvPr/>
        </p:nvCxnSpPr>
        <p:spPr>
          <a:xfrm>
            <a:off x="6716486" y="1548656"/>
            <a:ext cx="46808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6F81173B-9327-415F-AC47-38905586B56E}"/>
              </a:ext>
            </a:extLst>
          </p:cNvPr>
          <p:cNvCxnSpPr>
            <a:cxnSpLocks/>
          </p:cNvCxnSpPr>
          <p:nvPr/>
        </p:nvCxnSpPr>
        <p:spPr>
          <a:xfrm>
            <a:off x="10371365" y="1559705"/>
            <a:ext cx="46808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23A944AF-8E84-4612-88FF-AB1A9B168112}"/>
              </a:ext>
            </a:extLst>
          </p:cNvPr>
          <p:cNvCxnSpPr>
            <a:cxnSpLocks/>
          </p:cNvCxnSpPr>
          <p:nvPr/>
        </p:nvCxnSpPr>
        <p:spPr>
          <a:xfrm>
            <a:off x="11103429" y="5081070"/>
            <a:ext cx="46808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B0FDCB20-B78A-4C36-AF8C-22CA8F5F7BEA}"/>
              </a:ext>
            </a:extLst>
          </p:cNvPr>
          <p:cNvCxnSpPr>
            <a:cxnSpLocks/>
          </p:cNvCxnSpPr>
          <p:nvPr/>
        </p:nvCxnSpPr>
        <p:spPr>
          <a:xfrm>
            <a:off x="8509907" y="2631785"/>
            <a:ext cx="46808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26257B00-F4FF-4AEE-B25E-FC0EB0390CB9}"/>
              </a:ext>
            </a:extLst>
          </p:cNvPr>
          <p:cNvSpPr txBox="1"/>
          <p:nvPr/>
        </p:nvSpPr>
        <p:spPr>
          <a:xfrm>
            <a:off x="10088806" y="5190763"/>
            <a:ext cx="1831050" cy="307777"/>
          </a:xfrm>
          <a:prstGeom prst="rect">
            <a:avLst/>
          </a:prstGeom>
          <a:solidFill>
            <a:schemeClr val="accent4">
              <a:lumMod val="40000"/>
              <a:lumOff val="60000"/>
            </a:schemeClr>
          </a:solidFill>
        </p:spPr>
        <p:txBody>
          <a:bodyPr wrap="square" rtlCol="0">
            <a:spAutoFit/>
          </a:bodyPr>
          <a:lstStyle/>
          <a:p>
            <a:r>
              <a:rPr kumimoji="1" lang="ja-JP" altLang="en-US" sz="1400" dirty="0"/>
              <a:t>スタジオモード起動</a:t>
            </a:r>
          </a:p>
        </p:txBody>
      </p:sp>
      <p:sp>
        <p:nvSpPr>
          <p:cNvPr id="14" name="テキスト ボックス 13">
            <a:extLst>
              <a:ext uri="{FF2B5EF4-FFF2-40B4-BE49-F238E27FC236}">
                <a16:creationId xmlns:a16="http://schemas.microsoft.com/office/drawing/2014/main" id="{C6BECD91-7B3A-404C-97FE-217387CB7F47}"/>
              </a:ext>
            </a:extLst>
          </p:cNvPr>
          <p:cNvSpPr txBox="1"/>
          <p:nvPr/>
        </p:nvSpPr>
        <p:spPr>
          <a:xfrm>
            <a:off x="8062468" y="2738724"/>
            <a:ext cx="1612211" cy="523220"/>
          </a:xfrm>
          <a:prstGeom prst="rect">
            <a:avLst/>
          </a:prstGeom>
          <a:solidFill>
            <a:schemeClr val="accent4">
              <a:lumMod val="40000"/>
              <a:lumOff val="60000"/>
            </a:schemeClr>
          </a:solidFill>
        </p:spPr>
        <p:txBody>
          <a:bodyPr wrap="square" rtlCol="0">
            <a:spAutoFit/>
          </a:bodyPr>
          <a:lstStyle/>
          <a:p>
            <a:pPr algn="ctr"/>
            <a:r>
              <a:rPr kumimoji="1" lang="ja-JP" altLang="en-US" sz="1400" dirty="0"/>
              <a:t>→</a:t>
            </a:r>
            <a:endParaRPr kumimoji="1" lang="en-US" altLang="ja-JP" sz="1400" dirty="0"/>
          </a:p>
          <a:p>
            <a:pPr algn="ctr"/>
            <a:r>
              <a:rPr kumimoji="1" lang="ja-JP" altLang="en-US" sz="1400" dirty="0"/>
              <a:t>プレビューを反映</a:t>
            </a:r>
          </a:p>
        </p:txBody>
      </p:sp>
    </p:spTree>
    <p:extLst>
      <p:ext uri="{BB962C8B-B14F-4D97-AF65-F5344CB8AC3E}">
        <p14:creationId xmlns:p14="http://schemas.microsoft.com/office/powerpoint/2010/main" val="20473287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D33635-4460-4A91-AB58-F6D2AF7C80E2}"/>
              </a:ext>
            </a:extLst>
          </p:cNvPr>
          <p:cNvSpPr>
            <a:spLocks noGrp="1"/>
          </p:cNvSpPr>
          <p:nvPr>
            <p:ph type="title"/>
          </p:nvPr>
        </p:nvSpPr>
        <p:spPr/>
        <p:txBody>
          <a:bodyPr/>
          <a:lstStyle/>
          <a:p>
            <a:pPr lvl="0"/>
            <a:r>
              <a:rPr lang="ja-JP" altLang="en-US" dirty="0"/>
              <a:t>セッティングの保存／切り替え </a:t>
            </a:r>
            <a:endParaRPr kumimoji="1" lang="ja-JP" altLang="en-US" dirty="0"/>
          </a:p>
        </p:txBody>
      </p:sp>
      <p:sp>
        <p:nvSpPr>
          <p:cNvPr id="3" name="コンテンツ プレースホルダー 2">
            <a:extLst>
              <a:ext uri="{FF2B5EF4-FFF2-40B4-BE49-F238E27FC236}">
                <a16:creationId xmlns:a16="http://schemas.microsoft.com/office/drawing/2014/main" id="{CF84ABEA-693B-4ABD-B236-FE128382154A}"/>
              </a:ext>
            </a:extLst>
          </p:cNvPr>
          <p:cNvSpPr>
            <a:spLocks noGrp="1"/>
          </p:cNvSpPr>
          <p:nvPr>
            <p:ph idx="1"/>
          </p:nvPr>
        </p:nvSpPr>
        <p:spPr/>
        <p:txBody>
          <a:bodyPr/>
          <a:lstStyle/>
          <a:p>
            <a:pPr lvl="1"/>
            <a:r>
              <a:rPr lang="ja-JP" altLang="en-US" dirty="0"/>
              <a:t>メインメニューの「プロファイル」と「シーンコレクション」で設定セットが切り替え可能。</a:t>
            </a:r>
            <a:endParaRPr lang="en-US" altLang="ja-JP" dirty="0"/>
          </a:p>
          <a:p>
            <a:pPr lvl="2"/>
            <a:r>
              <a:rPr lang="ja-JP" altLang="en-US" dirty="0"/>
              <a:t>プロファイル</a:t>
            </a:r>
            <a:r>
              <a:rPr lang="en-US" altLang="ja-JP" dirty="0"/>
              <a:t>…</a:t>
            </a:r>
            <a:r>
              <a:rPr lang="ja-JP" altLang="en-US" dirty="0"/>
              <a:t>キャンバス解像度などの「設定」画面周りの設定</a:t>
            </a:r>
            <a:endParaRPr lang="en-US" altLang="ja-JP" dirty="0"/>
          </a:p>
          <a:p>
            <a:pPr lvl="2"/>
            <a:r>
              <a:rPr lang="ja-JP" altLang="en-US" dirty="0"/>
              <a:t>シーンコレクション</a:t>
            </a:r>
            <a:r>
              <a:rPr lang="en-US" altLang="ja-JP" dirty="0"/>
              <a:t>…</a:t>
            </a:r>
            <a:r>
              <a:rPr lang="ja-JP" altLang="en-US" dirty="0"/>
              <a:t>シーン、ソースなどの設定</a:t>
            </a:r>
            <a:endParaRPr lang="en-US" altLang="ja-JP" dirty="0"/>
          </a:p>
          <a:p>
            <a:pPr marL="914400" lvl="2" indent="0">
              <a:buNone/>
            </a:pPr>
            <a:r>
              <a:rPr lang="ja-JP" altLang="en-US" dirty="0"/>
              <a:t>それぞれ独立管理なので両方をセットで扱わないと完全保存／切り替えにならない</a:t>
            </a:r>
            <a:endParaRPr lang="en-US" altLang="ja-JP" dirty="0"/>
          </a:p>
          <a:p>
            <a:pPr lvl="1"/>
            <a:endParaRPr lang="ja-JP" altLang="en-US" dirty="0"/>
          </a:p>
          <a:p>
            <a:pPr lvl="1"/>
            <a:r>
              <a:rPr lang="ja-JP" altLang="en-US" dirty="0"/>
              <a:t>インポート／エクスポート</a:t>
            </a:r>
            <a:endParaRPr lang="en-US" altLang="ja-JP" dirty="0"/>
          </a:p>
          <a:p>
            <a:pPr lvl="2"/>
            <a:r>
              <a:rPr kumimoji="1" lang="ja-JP" altLang="en-US" dirty="0"/>
              <a:t>別</a:t>
            </a:r>
            <a:r>
              <a:rPr kumimoji="1" lang="en-US" altLang="ja-JP" dirty="0"/>
              <a:t>PC</a:t>
            </a:r>
            <a:r>
              <a:rPr kumimoji="1" lang="ja-JP" altLang="en-US" dirty="0"/>
              <a:t>に設定を移したりバックアップしたい時は、プロファイル、シーンコレクションそれぞれのメニューから「インポート」「エクスポート」</a:t>
            </a:r>
          </a:p>
        </p:txBody>
      </p:sp>
      <p:sp>
        <p:nvSpPr>
          <p:cNvPr id="4" name="スライド番号プレースホルダー 3">
            <a:extLst>
              <a:ext uri="{FF2B5EF4-FFF2-40B4-BE49-F238E27FC236}">
                <a16:creationId xmlns:a16="http://schemas.microsoft.com/office/drawing/2014/main" id="{37CCC4CB-D927-4319-90D1-BAE8157AFF5C}"/>
              </a:ext>
            </a:extLst>
          </p:cNvPr>
          <p:cNvSpPr>
            <a:spLocks noGrp="1"/>
          </p:cNvSpPr>
          <p:nvPr>
            <p:ph type="sldNum" sz="quarter" idx="12"/>
          </p:nvPr>
        </p:nvSpPr>
        <p:spPr/>
        <p:txBody>
          <a:bodyPr/>
          <a:lstStyle/>
          <a:p>
            <a:fld id="{9CB659AF-8512-4EAB-82E3-BC35CD242957}" type="slidenum">
              <a:rPr kumimoji="1" lang="ja-JP" altLang="en-US" smtClean="0"/>
              <a:t>41</a:t>
            </a:fld>
            <a:endParaRPr kumimoji="1" lang="ja-JP" altLang="en-US"/>
          </a:p>
        </p:txBody>
      </p:sp>
    </p:spTree>
    <p:extLst>
      <p:ext uri="{BB962C8B-B14F-4D97-AF65-F5344CB8AC3E}">
        <p14:creationId xmlns:p14="http://schemas.microsoft.com/office/powerpoint/2010/main" val="32470318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CA7EF1-557C-4688-B7D3-E20C4A29D667}"/>
              </a:ext>
            </a:extLst>
          </p:cNvPr>
          <p:cNvSpPr>
            <a:spLocks noGrp="1"/>
          </p:cNvSpPr>
          <p:nvPr>
            <p:ph type="title"/>
          </p:nvPr>
        </p:nvSpPr>
        <p:spPr/>
        <p:txBody>
          <a:bodyPr>
            <a:normAutofit/>
          </a:bodyPr>
          <a:lstStyle/>
          <a:p>
            <a:pPr lvl="0"/>
            <a:r>
              <a:rPr lang="ja-JP" altLang="en-US" b="1" dirty="0"/>
              <a:t>その他、</a:t>
            </a:r>
            <a:r>
              <a:rPr lang="en-US" altLang="ja-JP" b="1" dirty="0"/>
              <a:t>UT</a:t>
            </a:r>
            <a:r>
              <a:rPr lang="ja-JP" altLang="en-US" b="1" dirty="0"/>
              <a:t>で活用できそうなプラグイン</a:t>
            </a:r>
            <a:endParaRPr kumimoji="1" lang="ja-JP" altLang="en-US" dirty="0"/>
          </a:p>
        </p:txBody>
      </p:sp>
      <p:sp>
        <p:nvSpPr>
          <p:cNvPr id="3" name="コンテンツ プレースホルダー 2">
            <a:extLst>
              <a:ext uri="{FF2B5EF4-FFF2-40B4-BE49-F238E27FC236}">
                <a16:creationId xmlns:a16="http://schemas.microsoft.com/office/drawing/2014/main" id="{C0BC522D-2601-40B1-8904-1FE8492689D8}"/>
              </a:ext>
            </a:extLst>
          </p:cNvPr>
          <p:cNvSpPr>
            <a:spLocks noGrp="1"/>
          </p:cNvSpPr>
          <p:nvPr>
            <p:ph idx="1"/>
          </p:nvPr>
        </p:nvSpPr>
        <p:spPr>
          <a:xfrm>
            <a:off x="838200" y="1825625"/>
            <a:ext cx="10515600" cy="4836432"/>
          </a:xfrm>
        </p:spPr>
        <p:txBody>
          <a:bodyPr/>
          <a:lstStyle/>
          <a:p>
            <a:pPr lvl="0"/>
            <a:r>
              <a:rPr lang="ja-JP" altLang="en-US" dirty="0"/>
              <a:t>リアルタイム音声書き起こし字幕</a:t>
            </a:r>
            <a:endParaRPr lang="en-US" altLang="ja-JP" dirty="0"/>
          </a:p>
          <a:p>
            <a:pPr lvl="1"/>
            <a:r>
              <a:rPr lang="ja-JP" altLang="en-US" dirty="0"/>
              <a:t>音声を</a:t>
            </a:r>
            <a:r>
              <a:rPr lang="en-US" altLang="ja-JP" dirty="0"/>
              <a:t>Google</a:t>
            </a:r>
            <a:r>
              <a:rPr lang="ja-JP" altLang="en-US" dirty="0"/>
              <a:t>に送信しテキストに変換。「テキスト」ソースで画面上に表示可能。</a:t>
            </a:r>
            <a:endParaRPr lang="en-US" altLang="ja-JP" dirty="0"/>
          </a:p>
          <a:p>
            <a:pPr marL="914400" lvl="2" indent="0">
              <a:buNone/>
            </a:pPr>
            <a:r>
              <a:rPr lang="en-US" altLang="ja-JP" dirty="0">
                <a:hlinkClick r:id="rId2"/>
              </a:rPr>
              <a:t>https://obsproject.com/forum/resources/closed-captioning-via-google-speech-recognition.833/</a:t>
            </a:r>
            <a:endParaRPr lang="ja-JP" altLang="en-US" dirty="0"/>
          </a:p>
          <a:p>
            <a:pPr lvl="0"/>
            <a:endParaRPr lang="en-US" altLang="ja-JP" dirty="0"/>
          </a:p>
          <a:p>
            <a:pPr lvl="0"/>
            <a:r>
              <a:rPr lang="en-US" altLang="ja-JP" dirty="0"/>
              <a:t>Web-socket</a:t>
            </a:r>
            <a:r>
              <a:rPr lang="ja-JP" altLang="en-US" dirty="0"/>
              <a:t>プラグインでスマホや別</a:t>
            </a:r>
            <a:r>
              <a:rPr lang="en-US" altLang="ja-JP" dirty="0"/>
              <a:t>PC</a:t>
            </a:r>
            <a:r>
              <a:rPr lang="ja-JP" altLang="en-US" dirty="0"/>
              <a:t>から遠隔操作</a:t>
            </a:r>
            <a:endParaRPr lang="en-US" altLang="ja-JP" dirty="0"/>
          </a:p>
          <a:p>
            <a:pPr lvl="1"/>
            <a:r>
              <a:rPr lang="ja-JP" altLang="en-US" dirty="0"/>
              <a:t>別室の見学者やオペレーターがモデレーターにかわってシーン切り替えする等</a:t>
            </a:r>
            <a:endParaRPr lang="en-US" altLang="ja-JP" dirty="0"/>
          </a:p>
          <a:p>
            <a:pPr marL="914400" lvl="2" indent="0">
              <a:buNone/>
            </a:pPr>
            <a:r>
              <a:rPr lang="en-US" altLang="ja-JP" dirty="0">
                <a:hlinkClick r:id="rId3"/>
              </a:rPr>
              <a:t>https://obsproject.com/forum/resources/obs-websocket-remote-control-obs-studio-from-websockets.466/</a:t>
            </a:r>
            <a:endParaRPr lang="ja-JP" altLang="en-US" dirty="0"/>
          </a:p>
          <a:p>
            <a:pPr lvl="1"/>
            <a:r>
              <a:rPr lang="ja-JP" altLang="en-US" dirty="0"/>
              <a:t>対応スマホアプリも多数</a:t>
            </a:r>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333C4AB5-FF3F-4E96-AA60-176C9FBF8C24}"/>
              </a:ext>
            </a:extLst>
          </p:cNvPr>
          <p:cNvSpPr>
            <a:spLocks noGrp="1"/>
          </p:cNvSpPr>
          <p:nvPr>
            <p:ph type="sldNum" sz="quarter" idx="12"/>
          </p:nvPr>
        </p:nvSpPr>
        <p:spPr/>
        <p:txBody>
          <a:bodyPr/>
          <a:lstStyle/>
          <a:p>
            <a:fld id="{9CB659AF-8512-4EAB-82E3-BC35CD242957}" type="slidenum">
              <a:rPr kumimoji="1" lang="ja-JP" altLang="en-US" smtClean="0"/>
              <a:t>42</a:t>
            </a:fld>
            <a:endParaRPr kumimoji="1" lang="ja-JP" altLang="en-US"/>
          </a:p>
        </p:txBody>
      </p:sp>
    </p:spTree>
    <p:extLst>
      <p:ext uri="{BB962C8B-B14F-4D97-AF65-F5344CB8AC3E}">
        <p14:creationId xmlns:p14="http://schemas.microsoft.com/office/powerpoint/2010/main" val="21782872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C64389-B72C-4B2A-8A0D-D1CBEF6173B8}"/>
              </a:ext>
            </a:extLst>
          </p:cNvPr>
          <p:cNvSpPr>
            <a:spLocks noGrp="1"/>
          </p:cNvSpPr>
          <p:nvPr>
            <p:ph type="title"/>
          </p:nvPr>
        </p:nvSpPr>
        <p:spPr/>
        <p:txBody>
          <a:bodyPr/>
          <a:lstStyle/>
          <a:p>
            <a:r>
              <a:rPr lang="en-US" altLang="ja-JP" dirty="0"/>
              <a:t>NDI</a:t>
            </a:r>
            <a:r>
              <a:rPr lang="ja-JP" altLang="en-US" dirty="0"/>
              <a:t>とは</a:t>
            </a:r>
            <a:endParaRPr kumimoji="1" lang="ja-JP" altLang="en-US" dirty="0"/>
          </a:p>
        </p:txBody>
      </p:sp>
      <p:sp>
        <p:nvSpPr>
          <p:cNvPr id="3" name="コンテンツ プレースホルダー 2">
            <a:extLst>
              <a:ext uri="{FF2B5EF4-FFF2-40B4-BE49-F238E27FC236}">
                <a16:creationId xmlns:a16="http://schemas.microsoft.com/office/drawing/2014/main" id="{F9A08C2E-0E97-4AB3-B99F-D0641BA167BC}"/>
              </a:ext>
            </a:extLst>
          </p:cNvPr>
          <p:cNvSpPr>
            <a:spLocks noGrp="1"/>
          </p:cNvSpPr>
          <p:nvPr>
            <p:ph idx="1"/>
          </p:nvPr>
        </p:nvSpPr>
        <p:spPr>
          <a:xfrm>
            <a:off x="838200" y="1485041"/>
            <a:ext cx="10515600" cy="4691922"/>
          </a:xfrm>
        </p:spPr>
        <p:txBody>
          <a:bodyPr>
            <a:normAutofit fontScale="92500" lnSpcReduction="10000"/>
          </a:bodyPr>
          <a:lstStyle/>
          <a:p>
            <a:r>
              <a:rPr lang="en-US" altLang="ja-JP" dirty="0"/>
              <a:t>Newtek</a:t>
            </a:r>
            <a:r>
              <a:rPr lang="ja-JP" altLang="en-US" dirty="0"/>
              <a:t>社によるネットワーク経由の映像伝送プロトコル</a:t>
            </a:r>
            <a:endParaRPr lang="en-US" altLang="ja-JP" dirty="0"/>
          </a:p>
          <a:p>
            <a:r>
              <a:rPr lang="ja-JP" altLang="en-US" dirty="0"/>
              <a:t>ハードウェアの</a:t>
            </a:r>
            <a:r>
              <a:rPr lang="en-US" altLang="ja-JP" dirty="0"/>
              <a:t>HDMI</a:t>
            </a:r>
            <a:r>
              <a:rPr lang="ja-JP" altLang="en-US" dirty="0"/>
              <a:t>エンコーダー（送信機）、</a:t>
            </a:r>
            <a:r>
              <a:rPr lang="en-US" altLang="ja-JP" dirty="0"/>
              <a:t>HDMI</a:t>
            </a:r>
            <a:r>
              <a:rPr lang="ja-JP" altLang="en-US" dirty="0"/>
              <a:t>デコーダー（受信機）、ネットワークカメラなど</a:t>
            </a:r>
            <a:endParaRPr lang="en-US" altLang="ja-JP" dirty="0"/>
          </a:p>
          <a:p>
            <a:pPr lvl="1"/>
            <a:r>
              <a:rPr lang="ja-JP" altLang="en-US" dirty="0"/>
              <a:t>例：</a:t>
            </a:r>
            <a:r>
              <a:rPr lang="en-US" altLang="ja-JP" dirty="0">
                <a:hlinkClick r:id="rId2"/>
              </a:rPr>
              <a:t>https://www.ask-media.jp/birddog.html</a:t>
            </a:r>
            <a:endParaRPr lang="en-US" altLang="ja-JP" dirty="0"/>
          </a:p>
          <a:p>
            <a:endParaRPr lang="en-US" altLang="ja-JP" dirty="0"/>
          </a:p>
          <a:p>
            <a:r>
              <a:rPr lang="en-US" altLang="ja-JP" dirty="0"/>
              <a:t>OBS Studio</a:t>
            </a:r>
            <a:r>
              <a:rPr lang="ja-JP" altLang="en-US" dirty="0"/>
              <a:t>にプラグインを入れるとどちらの役も対応</a:t>
            </a:r>
            <a:endParaRPr lang="en-US" altLang="ja-JP" dirty="0"/>
          </a:p>
          <a:p>
            <a:pPr lvl="1"/>
            <a:r>
              <a:rPr lang="en-US" altLang="ja-JP" sz="2400" dirty="0">
                <a:hlinkClick r:id="rId3"/>
              </a:rPr>
              <a:t>https://obsproject.com/forum/resources/</a:t>
            </a:r>
            <a:r>
              <a:rPr lang="en-US" altLang="ja-JP" sz="2400" dirty="0" err="1">
                <a:hlinkClick r:id="rId3"/>
              </a:rPr>
              <a:t>obs-ndi-newtek-ndi</a:t>
            </a:r>
            <a:r>
              <a:rPr lang="en-US" altLang="ja-JP" sz="2400" dirty="0">
                <a:hlinkClick r:id="rId3"/>
              </a:rPr>
              <a:t>™-integration-into-obs-studio.528/</a:t>
            </a:r>
            <a:endParaRPr lang="en-US" altLang="ja-JP" sz="2400" dirty="0"/>
          </a:p>
          <a:p>
            <a:pPr lvl="1"/>
            <a:endParaRPr lang="en-US" altLang="ja-JP" dirty="0"/>
          </a:p>
          <a:p>
            <a:r>
              <a:rPr lang="en-US" altLang="ja-JP" dirty="0"/>
              <a:t>OBS</a:t>
            </a:r>
            <a:r>
              <a:rPr lang="ja-JP" altLang="en-US" dirty="0"/>
              <a:t>機の</a:t>
            </a:r>
            <a:r>
              <a:rPr lang="en-US" altLang="ja-JP" dirty="0"/>
              <a:t>USB</a:t>
            </a:r>
            <a:r>
              <a:rPr lang="ja-JP" altLang="en-US" dirty="0"/>
              <a:t>周りがキャプチャやマイクで専有されている時の代替経路として</a:t>
            </a:r>
            <a:endParaRPr lang="en-US" altLang="ja-JP" dirty="0"/>
          </a:p>
          <a:p>
            <a:r>
              <a:rPr lang="ja-JP" altLang="en-US" dirty="0"/>
              <a:t>ケーブル長が数</a:t>
            </a:r>
            <a:r>
              <a:rPr lang="en-US" altLang="ja-JP" dirty="0"/>
              <a:t>m</a:t>
            </a:r>
            <a:r>
              <a:rPr lang="ja-JP" altLang="en-US" dirty="0"/>
              <a:t>が限界の</a:t>
            </a:r>
            <a:r>
              <a:rPr lang="en-US" altLang="ja-JP" dirty="0"/>
              <a:t>USB</a:t>
            </a:r>
            <a:r>
              <a:rPr lang="ja-JP" altLang="en-US" dirty="0"/>
              <a:t>や</a:t>
            </a:r>
            <a:r>
              <a:rPr lang="en-US" altLang="ja-JP" dirty="0"/>
              <a:t>HDMI</a:t>
            </a:r>
            <a:r>
              <a:rPr lang="ja-JP" altLang="en-US" dirty="0"/>
              <a:t>に替わる接続手段として</a:t>
            </a:r>
            <a:endParaRPr lang="en-US" altLang="ja-JP" dirty="0"/>
          </a:p>
        </p:txBody>
      </p:sp>
      <p:sp>
        <p:nvSpPr>
          <p:cNvPr id="4" name="スライド番号プレースホルダー 3">
            <a:extLst>
              <a:ext uri="{FF2B5EF4-FFF2-40B4-BE49-F238E27FC236}">
                <a16:creationId xmlns:a16="http://schemas.microsoft.com/office/drawing/2014/main" id="{D6200D73-39A3-4F11-A944-FEDB5F16E469}"/>
              </a:ext>
            </a:extLst>
          </p:cNvPr>
          <p:cNvSpPr>
            <a:spLocks noGrp="1"/>
          </p:cNvSpPr>
          <p:nvPr>
            <p:ph type="sldNum" sz="quarter" idx="12"/>
          </p:nvPr>
        </p:nvSpPr>
        <p:spPr/>
        <p:txBody>
          <a:bodyPr/>
          <a:lstStyle/>
          <a:p>
            <a:fld id="{9CB659AF-8512-4EAB-82E3-BC35CD242957}" type="slidenum">
              <a:rPr kumimoji="1" lang="ja-JP" altLang="en-US" smtClean="0"/>
              <a:t>43</a:t>
            </a:fld>
            <a:endParaRPr kumimoji="1" lang="ja-JP" altLang="en-US"/>
          </a:p>
        </p:txBody>
      </p:sp>
    </p:spTree>
    <p:extLst>
      <p:ext uri="{BB962C8B-B14F-4D97-AF65-F5344CB8AC3E}">
        <p14:creationId xmlns:p14="http://schemas.microsoft.com/office/powerpoint/2010/main" val="1100761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2B29EF-A828-492B-AE23-6174CB3E87CA}"/>
              </a:ext>
            </a:extLst>
          </p:cNvPr>
          <p:cNvSpPr>
            <a:spLocks noGrp="1"/>
          </p:cNvSpPr>
          <p:nvPr>
            <p:ph type="title"/>
          </p:nvPr>
        </p:nvSpPr>
        <p:spPr>
          <a:xfrm>
            <a:off x="838200" y="365126"/>
            <a:ext cx="10515600" cy="809406"/>
          </a:xfrm>
        </p:spPr>
        <p:txBody>
          <a:bodyPr/>
          <a:lstStyle/>
          <a:p>
            <a:pPr lvl="0"/>
            <a:r>
              <a:rPr lang="en-US" altLang="ja-JP" dirty="0"/>
              <a:t>NDI</a:t>
            </a:r>
            <a:r>
              <a:rPr lang="ja-JP" altLang="en-US" dirty="0"/>
              <a:t>活用例</a:t>
            </a:r>
            <a:endParaRPr kumimoji="1" lang="ja-JP" altLang="en-US" dirty="0"/>
          </a:p>
        </p:txBody>
      </p:sp>
      <p:sp>
        <p:nvSpPr>
          <p:cNvPr id="3" name="コンテンツ プレースホルダー 2">
            <a:extLst>
              <a:ext uri="{FF2B5EF4-FFF2-40B4-BE49-F238E27FC236}">
                <a16:creationId xmlns:a16="http://schemas.microsoft.com/office/drawing/2014/main" id="{8625BB61-8AC8-4E25-8A4A-ED57741A1F0A}"/>
              </a:ext>
            </a:extLst>
          </p:cNvPr>
          <p:cNvSpPr>
            <a:spLocks noGrp="1"/>
          </p:cNvSpPr>
          <p:nvPr>
            <p:ph idx="1"/>
          </p:nvPr>
        </p:nvSpPr>
        <p:spPr>
          <a:xfrm>
            <a:off x="838200" y="1230659"/>
            <a:ext cx="10515600" cy="5490816"/>
          </a:xfrm>
        </p:spPr>
        <p:txBody>
          <a:bodyPr>
            <a:normAutofit lnSpcReduction="10000"/>
          </a:bodyPr>
          <a:lstStyle/>
          <a:p>
            <a:r>
              <a:rPr lang="ja-JP" altLang="en-US" dirty="0"/>
              <a:t>以下を</a:t>
            </a:r>
            <a:r>
              <a:rPr lang="en-US" altLang="ja-JP" dirty="0"/>
              <a:t>NDI</a:t>
            </a:r>
            <a:r>
              <a:rPr lang="ja-JP" altLang="en-US" dirty="0"/>
              <a:t>送信し、</a:t>
            </a:r>
            <a:r>
              <a:rPr lang="en-US" altLang="ja-JP" dirty="0"/>
              <a:t>OBS</a:t>
            </a:r>
            <a:r>
              <a:rPr lang="ja-JP" altLang="en-US" dirty="0"/>
              <a:t>機にソースとして入力</a:t>
            </a:r>
            <a:endParaRPr lang="en-US" altLang="ja-JP" dirty="0"/>
          </a:p>
          <a:p>
            <a:pPr lvl="1"/>
            <a:r>
              <a:rPr lang="ja-JP" altLang="en-US" dirty="0"/>
              <a:t>参加者</a:t>
            </a:r>
            <a:r>
              <a:rPr lang="en-US" altLang="ja-JP" dirty="0"/>
              <a:t>PC</a:t>
            </a:r>
            <a:r>
              <a:rPr lang="ja-JP" altLang="en-US" dirty="0"/>
              <a:t>上のブラウザや対象ソフトの操作画面を</a:t>
            </a:r>
            <a:r>
              <a:rPr lang="en-US" altLang="ja-JP" dirty="0"/>
              <a:t>OBS</a:t>
            </a:r>
            <a:r>
              <a:rPr lang="ja-JP" altLang="en-US" dirty="0"/>
              <a:t>でウインドウキャプチャ</a:t>
            </a:r>
            <a:endParaRPr lang="en-US" altLang="ja-JP" dirty="0"/>
          </a:p>
          <a:p>
            <a:pPr lvl="1"/>
            <a:r>
              <a:rPr lang="ja-JP" altLang="en-US" dirty="0"/>
              <a:t>参加者</a:t>
            </a:r>
            <a:r>
              <a:rPr lang="en-US" altLang="ja-JP" dirty="0"/>
              <a:t>iPhone</a:t>
            </a:r>
            <a:r>
              <a:rPr lang="ja-JP" altLang="en-US" dirty="0"/>
              <a:t>の操作画面をキャプチャ（</a:t>
            </a:r>
            <a:r>
              <a:rPr lang="en-US" altLang="ja-JP" dirty="0"/>
              <a:t>p11</a:t>
            </a:r>
            <a:r>
              <a:rPr lang="ja-JP" altLang="en-US" dirty="0"/>
              <a:t>参照、現状</a:t>
            </a:r>
            <a:r>
              <a:rPr lang="en-US" altLang="ja-JP" dirty="0"/>
              <a:t>iOS</a:t>
            </a:r>
            <a:r>
              <a:rPr lang="ja-JP" altLang="en-US" dirty="0"/>
              <a:t>のみ）</a:t>
            </a:r>
            <a:endParaRPr lang="en-US" altLang="ja-JP" dirty="0"/>
          </a:p>
          <a:p>
            <a:pPr lvl="1"/>
            <a:r>
              <a:rPr lang="ja-JP" altLang="en-US" dirty="0"/>
              <a:t>スマホのカメラ映像を</a:t>
            </a:r>
            <a:r>
              <a:rPr lang="en-US" altLang="ja-JP" dirty="0"/>
              <a:t>NDI</a:t>
            </a:r>
            <a:r>
              <a:rPr lang="ja-JP" altLang="en-US" dirty="0"/>
              <a:t>送信するアプリで、スマホを撮影用カメラの</a:t>
            </a:r>
            <a:r>
              <a:rPr lang="en-US" altLang="ja-JP" dirty="0"/>
              <a:t>1</a:t>
            </a:r>
            <a:r>
              <a:rPr lang="ja-JP" altLang="en-US" dirty="0"/>
              <a:t>つとして使用</a:t>
            </a:r>
            <a:endParaRPr lang="en-US" altLang="ja-JP" dirty="0"/>
          </a:p>
          <a:p>
            <a:pPr lvl="2"/>
            <a:r>
              <a:rPr lang="en-US" altLang="ja-JP" dirty="0"/>
              <a:t>iOS</a:t>
            </a:r>
            <a:r>
              <a:rPr lang="ja-JP" altLang="en-US" dirty="0"/>
              <a:t>、</a:t>
            </a:r>
            <a:r>
              <a:rPr lang="en-US" altLang="ja-JP" dirty="0"/>
              <a:t>Android</a:t>
            </a:r>
            <a:r>
              <a:rPr lang="ja-JP" altLang="en-US" dirty="0"/>
              <a:t>で「</a:t>
            </a:r>
            <a:r>
              <a:rPr lang="en-US" altLang="ja-JP" dirty="0"/>
              <a:t>NX HX Camera</a:t>
            </a:r>
            <a:r>
              <a:rPr lang="ja-JP" altLang="en-US" dirty="0"/>
              <a:t>」など（互換アプリ多数）</a:t>
            </a:r>
            <a:endParaRPr lang="en-US" altLang="ja-JP" dirty="0"/>
          </a:p>
          <a:p>
            <a:pPr lvl="1"/>
            <a:endParaRPr lang="en-US" altLang="ja-JP" dirty="0"/>
          </a:p>
          <a:p>
            <a:pPr lvl="1"/>
            <a:r>
              <a:rPr lang="en-US" altLang="ja-JP" dirty="0"/>
              <a:t>Teams</a:t>
            </a:r>
            <a:r>
              <a:rPr lang="ja-JP" altLang="en-US" dirty="0"/>
              <a:t>の参加者別の映像</a:t>
            </a:r>
            <a:endParaRPr lang="en-US" altLang="ja-JP" dirty="0"/>
          </a:p>
          <a:p>
            <a:pPr lvl="2"/>
            <a:r>
              <a:rPr lang="en-US" altLang="ja-JP" dirty="0"/>
              <a:t>Teams</a:t>
            </a:r>
            <a:r>
              <a:rPr lang="ja-JP" altLang="en-US" dirty="0"/>
              <a:t>上の録画は参加者毎のサイズを選べないが、設定によって個別に</a:t>
            </a:r>
            <a:r>
              <a:rPr lang="en-US" altLang="ja-JP" dirty="0"/>
              <a:t>NDI</a:t>
            </a:r>
            <a:r>
              <a:rPr lang="ja-JP" altLang="en-US" dirty="0"/>
              <a:t>出力できる為、</a:t>
            </a:r>
            <a:r>
              <a:rPr lang="en-US" altLang="ja-JP" dirty="0"/>
              <a:t>OBS</a:t>
            </a:r>
            <a:r>
              <a:rPr lang="ja-JP" altLang="en-US" dirty="0"/>
              <a:t>上で参加者と共有画面を大きく録画、といったことが可能</a:t>
            </a:r>
            <a:endParaRPr lang="en-US" altLang="ja-JP" dirty="0"/>
          </a:p>
          <a:p>
            <a:pPr lvl="2"/>
            <a:r>
              <a:rPr lang="ja-JP" altLang="en-US" dirty="0"/>
              <a:t>（管理者設定で</a:t>
            </a:r>
            <a:r>
              <a:rPr lang="en-US" altLang="ja-JP" dirty="0"/>
              <a:t>NDI</a:t>
            </a:r>
            <a:r>
              <a:rPr lang="ja-JP" altLang="en-US" dirty="0"/>
              <a:t>の許可が必要）</a:t>
            </a:r>
            <a:endParaRPr lang="en-US" altLang="ja-JP" dirty="0"/>
          </a:p>
          <a:p>
            <a:pPr lvl="2"/>
            <a:endParaRPr lang="en-US" altLang="ja-JP" dirty="0"/>
          </a:p>
          <a:p>
            <a:r>
              <a:rPr lang="ja-JP" altLang="en-US" dirty="0"/>
              <a:t>最新の</a:t>
            </a:r>
            <a:r>
              <a:rPr lang="en-US" altLang="ja-JP" dirty="0"/>
              <a:t>NDI5.0</a:t>
            </a:r>
            <a:r>
              <a:rPr lang="ja-JP" altLang="en-US" dirty="0"/>
              <a:t>でインターネット経由も可能に</a:t>
            </a:r>
            <a:endParaRPr lang="en-US" altLang="ja-JP" dirty="0"/>
          </a:p>
          <a:p>
            <a:pPr lvl="1"/>
            <a:r>
              <a:rPr lang="en-US" altLang="ja-JP" dirty="0"/>
              <a:t>URL/QR</a:t>
            </a:r>
            <a:r>
              <a:rPr lang="ja-JP" altLang="en-US" dirty="0"/>
              <a:t>コードから簡単にカメラ映像を</a:t>
            </a:r>
            <a:r>
              <a:rPr lang="en-US" altLang="ja-JP" dirty="0"/>
              <a:t>NDI</a:t>
            </a:r>
            <a:r>
              <a:rPr lang="ja-JP" altLang="en-US" dirty="0"/>
              <a:t>送信してもらえるようになった（送信側はアプリ不要でブラウザのみ使用）</a:t>
            </a:r>
          </a:p>
          <a:p>
            <a:endParaRPr kumimoji="1" lang="ja-JP" altLang="en-US" dirty="0"/>
          </a:p>
        </p:txBody>
      </p:sp>
      <p:sp>
        <p:nvSpPr>
          <p:cNvPr id="4" name="スライド番号プレースホルダー 3">
            <a:extLst>
              <a:ext uri="{FF2B5EF4-FFF2-40B4-BE49-F238E27FC236}">
                <a16:creationId xmlns:a16="http://schemas.microsoft.com/office/drawing/2014/main" id="{964A2AEF-4BAB-44F2-95B6-5B3E168E14E8}"/>
              </a:ext>
            </a:extLst>
          </p:cNvPr>
          <p:cNvSpPr>
            <a:spLocks noGrp="1"/>
          </p:cNvSpPr>
          <p:nvPr>
            <p:ph type="sldNum" sz="quarter" idx="12"/>
          </p:nvPr>
        </p:nvSpPr>
        <p:spPr/>
        <p:txBody>
          <a:bodyPr/>
          <a:lstStyle/>
          <a:p>
            <a:fld id="{9CB659AF-8512-4EAB-82E3-BC35CD242957}" type="slidenum">
              <a:rPr kumimoji="1" lang="ja-JP" altLang="en-US" smtClean="0"/>
              <a:t>44</a:t>
            </a:fld>
            <a:endParaRPr kumimoji="1" lang="ja-JP" altLang="en-US"/>
          </a:p>
        </p:txBody>
      </p:sp>
    </p:spTree>
    <p:extLst>
      <p:ext uri="{BB962C8B-B14F-4D97-AF65-F5344CB8AC3E}">
        <p14:creationId xmlns:p14="http://schemas.microsoft.com/office/powerpoint/2010/main" val="12771142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CE0F31-344F-4D88-A422-73213DBAFDD0}"/>
              </a:ext>
            </a:extLst>
          </p:cNvPr>
          <p:cNvSpPr>
            <a:spLocks noGrp="1"/>
          </p:cNvSpPr>
          <p:nvPr>
            <p:ph type="title"/>
          </p:nvPr>
        </p:nvSpPr>
        <p:spPr/>
        <p:txBody>
          <a:bodyPr/>
          <a:lstStyle/>
          <a:p>
            <a:r>
              <a:rPr kumimoji="1" lang="en-US" altLang="ja-JP" dirty="0"/>
              <a:t>[</a:t>
            </a:r>
            <a:r>
              <a:rPr kumimoji="1" lang="ja-JP" altLang="en-US" dirty="0"/>
              <a:t>参考</a:t>
            </a:r>
            <a:r>
              <a:rPr kumimoji="1" lang="en-US" altLang="ja-JP" dirty="0"/>
              <a:t>]OBS</a:t>
            </a:r>
            <a:r>
              <a:rPr lang="ja-JP" altLang="en-US" dirty="0"/>
              <a:t> </a:t>
            </a:r>
            <a:r>
              <a:rPr lang="en-US" altLang="ja-JP" dirty="0"/>
              <a:t>Studio</a:t>
            </a:r>
            <a:r>
              <a:rPr lang="ja-JP" altLang="en-US" dirty="0"/>
              <a:t>の</a:t>
            </a:r>
            <a:r>
              <a:rPr kumimoji="1" lang="ja-JP" altLang="en-US" dirty="0"/>
              <a:t>プラグインを探す</a:t>
            </a:r>
          </a:p>
        </p:txBody>
      </p:sp>
      <p:sp>
        <p:nvSpPr>
          <p:cNvPr id="3" name="コンテンツ プレースホルダー 2">
            <a:extLst>
              <a:ext uri="{FF2B5EF4-FFF2-40B4-BE49-F238E27FC236}">
                <a16:creationId xmlns:a16="http://schemas.microsoft.com/office/drawing/2014/main" id="{0B34F30B-E3F0-4FAB-B1AB-F8EFDB2A450F}"/>
              </a:ext>
            </a:extLst>
          </p:cNvPr>
          <p:cNvSpPr>
            <a:spLocks noGrp="1"/>
          </p:cNvSpPr>
          <p:nvPr>
            <p:ph idx="1"/>
          </p:nvPr>
        </p:nvSpPr>
        <p:spPr/>
        <p:txBody>
          <a:bodyPr/>
          <a:lstStyle/>
          <a:p>
            <a:r>
              <a:rPr kumimoji="1" lang="en-US" altLang="ja-JP" dirty="0"/>
              <a:t>OBS Studio Plugins</a:t>
            </a:r>
          </a:p>
          <a:p>
            <a:pPr lvl="1"/>
            <a:r>
              <a:rPr kumimoji="1" lang="en-US" altLang="ja-JP" dirty="0">
                <a:hlinkClick r:id="rId3"/>
              </a:rPr>
              <a:t>https://obsproject.com/forum/resources/categories/obs-studio-plugins.6/</a:t>
            </a:r>
            <a:endParaRPr kumimoji="1" lang="ja-JP" altLang="en-US" dirty="0"/>
          </a:p>
        </p:txBody>
      </p:sp>
      <p:sp>
        <p:nvSpPr>
          <p:cNvPr id="4" name="スライド番号プレースホルダー 3">
            <a:extLst>
              <a:ext uri="{FF2B5EF4-FFF2-40B4-BE49-F238E27FC236}">
                <a16:creationId xmlns:a16="http://schemas.microsoft.com/office/drawing/2014/main" id="{C5268F62-949C-4BEA-90A9-69E9EBD89759}"/>
              </a:ext>
            </a:extLst>
          </p:cNvPr>
          <p:cNvSpPr>
            <a:spLocks noGrp="1"/>
          </p:cNvSpPr>
          <p:nvPr>
            <p:ph type="sldNum" sz="quarter" idx="12"/>
          </p:nvPr>
        </p:nvSpPr>
        <p:spPr/>
        <p:txBody>
          <a:bodyPr/>
          <a:lstStyle/>
          <a:p>
            <a:fld id="{9CB659AF-8512-4EAB-82E3-BC35CD242957}" type="slidenum">
              <a:rPr kumimoji="1" lang="ja-JP" altLang="en-US" smtClean="0"/>
              <a:t>45</a:t>
            </a:fld>
            <a:endParaRPr kumimoji="1" lang="ja-JP" altLang="en-US"/>
          </a:p>
        </p:txBody>
      </p:sp>
    </p:spTree>
    <p:extLst>
      <p:ext uri="{BB962C8B-B14F-4D97-AF65-F5344CB8AC3E}">
        <p14:creationId xmlns:p14="http://schemas.microsoft.com/office/powerpoint/2010/main" val="9679030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03CE2D-4F8A-4A75-869D-F4B76704F45E}"/>
              </a:ext>
            </a:extLst>
          </p:cNvPr>
          <p:cNvSpPr>
            <a:spLocks noGrp="1"/>
          </p:cNvSpPr>
          <p:nvPr>
            <p:ph type="title"/>
          </p:nvPr>
        </p:nvSpPr>
        <p:spPr/>
        <p:txBody>
          <a:bodyPr/>
          <a:lstStyle/>
          <a:p>
            <a:r>
              <a:rPr kumimoji="1" lang="ja-JP" altLang="en-US" dirty="0"/>
              <a:t>筆者が実務でやらかした設定ミス例</a:t>
            </a:r>
            <a:r>
              <a:rPr kumimoji="1" lang="en-US" altLang="ja-JP" dirty="0"/>
              <a:t>(1)</a:t>
            </a:r>
            <a:endParaRPr kumimoji="1" lang="ja-JP" altLang="en-US" dirty="0"/>
          </a:p>
        </p:txBody>
      </p:sp>
      <p:sp>
        <p:nvSpPr>
          <p:cNvPr id="3" name="コンテンツ プレースホルダー 2">
            <a:extLst>
              <a:ext uri="{FF2B5EF4-FFF2-40B4-BE49-F238E27FC236}">
                <a16:creationId xmlns:a16="http://schemas.microsoft.com/office/drawing/2014/main" id="{B0EBD62A-DEBF-457B-89AB-55F57D966CF7}"/>
              </a:ext>
            </a:extLst>
          </p:cNvPr>
          <p:cNvSpPr>
            <a:spLocks noGrp="1"/>
          </p:cNvSpPr>
          <p:nvPr>
            <p:ph idx="1"/>
          </p:nvPr>
        </p:nvSpPr>
        <p:spPr/>
        <p:txBody>
          <a:bodyPr/>
          <a:lstStyle/>
          <a:p>
            <a:r>
              <a:rPr kumimoji="1" lang="ja-JP" altLang="en-US" dirty="0"/>
              <a:t>実査途中で新しいシーンを作成した時、</a:t>
            </a:r>
            <a:r>
              <a:rPr kumimoji="1" lang="ja-JP" altLang="en-US" dirty="0">
                <a:solidFill>
                  <a:srgbClr val="C00000"/>
                </a:solidFill>
              </a:rPr>
              <a:t>音声キャプチャを追加し忘れ</a:t>
            </a:r>
            <a:r>
              <a:rPr kumimoji="1" lang="ja-JP" altLang="en-US" dirty="0"/>
              <a:t>、セッション中「そのシーンを選んでいる区間だけ音声がない」状態に。</a:t>
            </a:r>
            <a:endParaRPr kumimoji="1" lang="en-US" altLang="ja-JP" dirty="0"/>
          </a:p>
          <a:p>
            <a:r>
              <a:rPr kumimoji="1" lang="ja-JP" altLang="en-US" dirty="0"/>
              <a:t>中継用のオンライン会議ソフトでは直接マイクを指定する為、</a:t>
            </a:r>
            <a:r>
              <a:rPr kumimoji="1" lang="en-US" altLang="ja-JP" dirty="0"/>
              <a:t>OBS</a:t>
            </a:r>
            <a:r>
              <a:rPr kumimoji="1" lang="ja-JP" altLang="en-US" dirty="0"/>
              <a:t>の設定に関係なく正常に聞こえており見学者は気付かず。</a:t>
            </a:r>
            <a:endParaRPr kumimoji="1" lang="en-US" altLang="ja-JP" dirty="0"/>
          </a:p>
          <a:p>
            <a:r>
              <a:rPr kumimoji="1" lang="ja-JP" altLang="en-US" dirty="0"/>
              <a:t>最終セッション終了後に録画データを編集しようとして発覚。</a:t>
            </a:r>
            <a:endParaRPr kumimoji="1" lang="en-US" altLang="ja-JP" dirty="0"/>
          </a:p>
          <a:p>
            <a:endParaRPr lang="en-US" altLang="ja-JP" dirty="0"/>
          </a:p>
          <a:p>
            <a:r>
              <a:rPr kumimoji="1" lang="ja-JP" altLang="en-US" dirty="0"/>
              <a:t>教訓</a:t>
            </a:r>
            <a:endParaRPr kumimoji="1" lang="en-US" altLang="ja-JP" dirty="0"/>
          </a:p>
          <a:p>
            <a:pPr lvl="1"/>
            <a:r>
              <a:rPr kumimoji="1" lang="ja-JP" altLang="en-US" dirty="0"/>
              <a:t>音声ソースが正常に選択されているかは目視確認重要</a:t>
            </a:r>
            <a:endParaRPr kumimoji="1" lang="en-US" altLang="ja-JP" dirty="0"/>
          </a:p>
          <a:p>
            <a:pPr lvl="1"/>
            <a:r>
              <a:rPr kumimoji="1" lang="ja-JP" altLang="en-US" dirty="0"/>
              <a:t>シーンは新規で作るより複製が無難</a:t>
            </a:r>
          </a:p>
          <a:p>
            <a:pPr lvl="1"/>
            <a:r>
              <a:rPr kumimoji="1" lang="ja-JP" altLang="en-US" dirty="0"/>
              <a:t>最終的な録画ファイルで確認をする</a:t>
            </a:r>
            <a:endParaRPr kumimoji="1" lang="en-US" altLang="ja-JP" dirty="0"/>
          </a:p>
        </p:txBody>
      </p:sp>
      <p:sp>
        <p:nvSpPr>
          <p:cNvPr id="4" name="スライド番号プレースホルダー 3">
            <a:extLst>
              <a:ext uri="{FF2B5EF4-FFF2-40B4-BE49-F238E27FC236}">
                <a16:creationId xmlns:a16="http://schemas.microsoft.com/office/drawing/2014/main" id="{701B2820-52AC-4AAF-96BC-03FDDE3261EC}"/>
              </a:ext>
            </a:extLst>
          </p:cNvPr>
          <p:cNvSpPr>
            <a:spLocks noGrp="1"/>
          </p:cNvSpPr>
          <p:nvPr>
            <p:ph type="sldNum" sz="quarter" idx="12"/>
          </p:nvPr>
        </p:nvSpPr>
        <p:spPr/>
        <p:txBody>
          <a:bodyPr/>
          <a:lstStyle/>
          <a:p>
            <a:fld id="{9CB659AF-8512-4EAB-82E3-BC35CD242957}" type="slidenum">
              <a:rPr kumimoji="1" lang="ja-JP" altLang="en-US" smtClean="0"/>
              <a:t>46</a:t>
            </a:fld>
            <a:endParaRPr kumimoji="1" lang="ja-JP" altLang="en-US"/>
          </a:p>
        </p:txBody>
      </p:sp>
    </p:spTree>
    <p:extLst>
      <p:ext uri="{BB962C8B-B14F-4D97-AF65-F5344CB8AC3E}">
        <p14:creationId xmlns:p14="http://schemas.microsoft.com/office/powerpoint/2010/main" val="36310685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330364-8207-48B5-8DA8-A82175ED4917}"/>
              </a:ext>
            </a:extLst>
          </p:cNvPr>
          <p:cNvSpPr>
            <a:spLocks noGrp="1"/>
          </p:cNvSpPr>
          <p:nvPr>
            <p:ph type="title"/>
          </p:nvPr>
        </p:nvSpPr>
        <p:spPr/>
        <p:txBody>
          <a:bodyPr/>
          <a:lstStyle/>
          <a:p>
            <a:r>
              <a:rPr kumimoji="1" lang="ja-JP" altLang="en-US" dirty="0"/>
              <a:t>筆者が実務でやらかした設定ミス例</a:t>
            </a:r>
            <a:r>
              <a:rPr kumimoji="1" lang="en-US" altLang="ja-JP" dirty="0"/>
              <a:t>(2)</a:t>
            </a:r>
            <a:endParaRPr kumimoji="1" lang="ja-JP" altLang="en-US" dirty="0"/>
          </a:p>
        </p:txBody>
      </p:sp>
      <p:sp>
        <p:nvSpPr>
          <p:cNvPr id="3" name="コンテンツ プレースホルダー 2">
            <a:extLst>
              <a:ext uri="{FF2B5EF4-FFF2-40B4-BE49-F238E27FC236}">
                <a16:creationId xmlns:a16="http://schemas.microsoft.com/office/drawing/2014/main" id="{9BD33CDA-CFC2-4211-AE37-266554917F8E}"/>
              </a:ext>
            </a:extLst>
          </p:cNvPr>
          <p:cNvSpPr>
            <a:spLocks noGrp="1"/>
          </p:cNvSpPr>
          <p:nvPr>
            <p:ph idx="1"/>
          </p:nvPr>
        </p:nvSpPr>
        <p:spPr/>
        <p:txBody>
          <a:bodyPr>
            <a:normAutofit/>
          </a:bodyPr>
          <a:lstStyle/>
          <a:p>
            <a:r>
              <a:rPr kumimoji="1" lang="ja-JP" altLang="en-US" dirty="0"/>
              <a:t>新しく追加した映像ソースに付随して増えた音声が全トラックに対して</a:t>
            </a:r>
            <a:r>
              <a:rPr kumimoji="1" lang="en-US" altLang="ja-JP" dirty="0"/>
              <a:t>ON</a:t>
            </a:r>
            <a:r>
              <a:rPr kumimoji="1" lang="ja-JP" altLang="en-US" dirty="0"/>
              <a:t>になっていた</a:t>
            </a:r>
            <a:endParaRPr kumimoji="1" lang="en-US" altLang="ja-JP" dirty="0"/>
          </a:p>
          <a:p>
            <a:endParaRPr lang="en-US" altLang="ja-JP" dirty="0"/>
          </a:p>
          <a:p>
            <a:pPr marL="0" indent="0">
              <a:buNone/>
            </a:pPr>
            <a:endParaRPr kumimoji="1" lang="en-US" altLang="ja-JP" dirty="0"/>
          </a:p>
          <a:p>
            <a:r>
              <a:rPr kumimoji="1" lang="ja-JP" altLang="en-US" dirty="0"/>
              <a:t>ネットワーク経由のソースだった為、秒単位の遅延があり、やまびこのような状態。バックアップも含む全トラックが汚染。</a:t>
            </a:r>
            <a:endParaRPr kumimoji="1" lang="en-US" altLang="ja-JP" dirty="0"/>
          </a:p>
          <a:p>
            <a:endParaRPr kumimoji="1" lang="en-US" altLang="ja-JP" dirty="0"/>
          </a:p>
          <a:p>
            <a:r>
              <a:rPr kumimoji="1" lang="ja-JP" altLang="en-US" dirty="0"/>
              <a:t>教訓</a:t>
            </a:r>
            <a:endParaRPr kumimoji="1" lang="en-US" altLang="ja-JP" dirty="0"/>
          </a:p>
          <a:p>
            <a:pPr lvl="1"/>
            <a:r>
              <a:rPr kumimoji="1" lang="ja-JP" altLang="en-US" dirty="0"/>
              <a:t>マルチトラックの設定確認は念入りに</a:t>
            </a:r>
            <a:endParaRPr kumimoji="1" lang="en-US" altLang="ja-JP" dirty="0"/>
          </a:p>
          <a:p>
            <a:pPr lvl="1"/>
            <a:r>
              <a:rPr kumimoji="1" lang="ja-JP" altLang="en-US" dirty="0"/>
              <a:t>視覚（レベルメーター）のみに頼らず、イヤホンでモニタしたり録画ファイルを必ず確認</a:t>
            </a:r>
            <a:endParaRPr kumimoji="1" lang="en-US" altLang="ja-JP" dirty="0"/>
          </a:p>
        </p:txBody>
      </p:sp>
      <p:sp>
        <p:nvSpPr>
          <p:cNvPr id="4" name="スライド番号プレースホルダー 3">
            <a:extLst>
              <a:ext uri="{FF2B5EF4-FFF2-40B4-BE49-F238E27FC236}">
                <a16:creationId xmlns:a16="http://schemas.microsoft.com/office/drawing/2014/main" id="{FB6D4AE2-942C-44DA-91B5-AFD1B7538869}"/>
              </a:ext>
            </a:extLst>
          </p:cNvPr>
          <p:cNvSpPr>
            <a:spLocks noGrp="1"/>
          </p:cNvSpPr>
          <p:nvPr>
            <p:ph type="sldNum" sz="quarter" idx="12"/>
          </p:nvPr>
        </p:nvSpPr>
        <p:spPr/>
        <p:txBody>
          <a:bodyPr/>
          <a:lstStyle/>
          <a:p>
            <a:fld id="{9CB659AF-8512-4EAB-82E3-BC35CD242957}" type="slidenum">
              <a:rPr kumimoji="1" lang="ja-JP" altLang="en-US" smtClean="0"/>
              <a:t>47</a:t>
            </a:fld>
            <a:endParaRPr kumimoji="1" lang="ja-JP" altLang="en-US"/>
          </a:p>
        </p:txBody>
      </p:sp>
      <p:grpSp>
        <p:nvGrpSpPr>
          <p:cNvPr id="9" name="グループ化 8">
            <a:extLst>
              <a:ext uri="{FF2B5EF4-FFF2-40B4-BE49-F238E27FC236}">
                <a16:creationId xmlns:a16="http://schemas.microsoft.com/office/drawing/2014/main" id="{2F4212BB-64E7-4EB0-9648-3C4CAB2609FF}"/>
              </a:ext>
            </a:extLst>
          </p:cNvPr>
          <p:cNvGrpSpPr/>
          <p:nvPr/>
        </p:nvGrpSpPr>
        <p:grpSpPr>
          <a:xfrm>
            <a:off x="2780234" y="2123056"/>
            <a:ext cx="6631532" cy="1033801"/>
            <a:chOff x="1711381" y="4798445"/>
            <a:chExt cx="8625751" cy="1792852"/>
          </a:xfrm>
        </p:grpSpPr>
        <p:pic>
          <p:nvPicPr>
            <p:cNvPr id="6" name="図 5">
              <a:extLst>
                <a:ext uri="{FF2B5EF4-FFF2-40B4-BE49-F238E27FC236}">
                  <a16:creationId xmlns:a16="http://schemas.microsoft.com/office/drawing/2014/main" id="{0E731731-B667-40C3-8F36-7A608CDFFB7D}"/>
                </a:ext>
              </a:extLst>
            </p:cNvPr>
            <p:cNvPicPr>
              <a:picLocks noChangeAspect="1"/>
            </p:cNvPicPr>
            <p:nvPr/>
          </p:nvPicPr>
          <p:blipFill>
            <a:blip r:embed="rId2"/>
            <a:stretch>
              <a:fillRect/>
            </a:stretch>
          </p:blipFill>
          <p:spPr>
            <a:xfrm>
              <a:off x="1711381" y="4798445"/>
              <a:ext cx="8625751" cy="1792852"/>
            </a:xfrm>
            <a:prstGeom prst="rect">
              <a:avLst/>
            </a:prstGeom>
          </p:spPr>
        </p:pic>
        <p:cxnSp>
          <p:nvCxnSpPr>
            <p:cNvPr id="7" name="直線コネクタ 6">
              <a:extLst>
                <a:ext uri="{FF2B5EF4-FFF2-40B4-BE49-F238E27FC236}">
                  <a16:creationId xmlns:a16="http://schemas.microsoft.com/office/drawing/2014/main" id="{29C8AC52-E20C-4AB3-8418-7E4C17260AF4}"/>
                </a:ext>
              </a:extLst>
            </p:cNvPr>
            <p:cNvCxnSpPr>
              <a:cxnSpLocks/>
            </p:cNvCxnSpPr>
            <p:nvPr/>
          </p:nvCxnSpPr>
          <p:spPr>
            <a:xfrm>
              <a:off x="9275774" y="6194585"/>
              <a:ext cx="106135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149958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80BBB7-71DD-494C-AEAD-0322B1192495}"/>
              </a:ext>
            </a:extLst>
          </p:cNvPr>
          <p:cNvSpPr>
            <a:spLocks noGrp="1"/>
          </p:cNvSpPr>
          <p:nvPr>
            <p:ph type="title"/>
          </p:nvPr>
        </p:nvSpPr>
        <p:spPr/>
        <p:txBody>
          <a:bodyPr/>
          <a:lstStyle/>
          <a:p>
            <a:r>
              <a:rPr kumimoji="1" lang="ja-JP" altLang="en-US" dirty="0"/>
              <a:t>音声のバックアップ収録を！</a:t>
            </a:r>
          </a:p>
        </p:txBody>
      </p:sp>
      <p:sp>
        <p:nvSpPr>
          <p:cNvPr id="3" name="コンテンツ プレースホルダー 2">
            <a:extLst>
              <a:ext uri="{FF2B5EF4-FFF2-40B4-BE49-F238E27FC236}">
                <a16:creationId xmlns:a16="http://schemas.microsoft.com/office/drawing/2014/main" id="{B6B484D6-95BC-42C0-99D6-AB1583D17732}"/>
              </a:ext>
            </a:extLst>
          </p:cNvPr>
          <p:cNvSpPr>
            <a:spLocks noGrp="1"/>
          </p:cNvSpPr>
          <p:nvPr>
            <p:ph idx="1"/>
          </p:nvPr>
        </p:nvSpPr>
        <p:spPr/>
        <p:txBody>
          <a:bodyPr>
            <a:normAutofit lnSpcReduction="10000"/>
          </a:bodyPr>
          <a:lstStyle/>
          <a:p>
            <a:r>
              <a:rPr kumimoji="1" lang="ja-JP" altLang="en-US" dirty="0"/>
              <a:t>音声の収録ミス、漏れは視覚的に気付きにくい</a:t>
            </a:r>
            <a:endParaRPr kumimoji="1" lang="en-US" altLang="ja-JP" dirty="0"/>
          </a:p>
          <a:p>
            <a:r>
              <a:rPr kumimoji="1" lang="ja-JP" altLang="en-US" dirty="0"/>
              <a:t>事前確認をしきっていても、ワイヤレスマイクが電池切れ、電波切れなど途中でトラブルが起きる</a:t>
            </a:r>
            <a:endParaRPr kumimoji="1" lang="en-US" altLang="ja-JP" dirty="0"/>
          </a:p>
          <a:p>
            <a:r>
              <a:rPr kumimoji="1" lang="ja-JP" altLang="en-US" dirty="0"/>
              <a:t>録れていても音量や音質が充分でないと見返すのがシンドイ動画になる。</a:t>
            </a:r>
            <a:endParaRPr kumimoji="1" lang="en-US" altLang="ja-JP" dirty="0"/>
          </a:p>
          <a:p>
            <a:endParaRPr lang="en-US" altLang="ja-JP" dirty="0"/>
          </a:p>
          <a:p>
            <a:r>
              <a:rPr kumimoji="1" lang="ja-JP" altLang="en-US" dirty="0"/>
              <a:t>別系統でバックアップを！</a:t>
            </a:r>
            <a:endParaRPr kumimoji="1" lang="en-US" altLang="ja-JP" dirty="0"/>
          </a:p>
          <a:p>
            <a:pPr lvl="1"/>
            <a:r>
              <a:rPr lang="en-US" altLang="ja-JP" dirty="0"/>
              <a:t>IC</a:t>
            </a:r>
            <a:r>
              <a:rPr lang="ja-JP" altLang="en-US" dirty="0"/>
              <a:t>レコーダーなど設置</a:t>
            </a:r>
            <a:endParaRPr lang="en-US" altLang="ja-JP" dirty="0"/>
          </a:p>
          <a:p>
            <a:pPr lvl="1"/>
            <a:r>
              <a:rPr kumimoji="1" lang="ja-JP" altLang="en-US" dirty="0"/>
              <a:t>オンライン会議に中継している時は録画ボタンを押しておく</a:t>
            </a:r>
            <a:endParaRPr kumimoji="1" lang="en-US" altLang="ja-JP" dirty="0"/>
          </a:p>
          <a:p>
            <a:pPr lvl="1"/>
            <a:endParaRPr lang="en-US" altLang="ja-JP" dirty="0"/>
          </a:p>
          <a:p>
            <a:r>
              <a:rPr kumimoji="1" lang="ja-JP" altLang="en-US" dirty="0"/>
              <a:t>別個に録られた動画と音声は</a:t>
            </a:r>
            <a:r>
              <a:rPr kumimoji="1" lang="en-US" altLang="ja-JP" dirty="0"/>
              <a:t>Premiere Pro</a:t>
            </a:r>
            <a:r>
              <a:rPr kumimoji="1" lang="ja-JP" altLang="en-US" dirty="0"/>
              <a:t>などの動画編集ソフトで合成可能</a:t>
            </a:r>
          </a:p>
        </p:txBody>
      </p:sp>
      <p:sp>
        <p:nvSpPr>
          <p:cNvPr id="4" name="スライド番号プレースホルダー 3">
            <a:extLst>
              <a:ext uri="{FF2B5EF4-FFF2-40B4-BE49-F238E27FC236}">
                <a16:creationId xmlns:a16="http://schemas.microsoft.com/office/drawing/2014/main" id="{17B860A1-D980-4162-AEC7-BA64F881453E}"/>
              </a:ext>
            </a:extLst>
          </p:cNvPr>
          <p:cNvSpPr>
            <a:spLocks noGrp="1"/>
          </p:cNvSpPr>
          <p:nvPr>
            <p:ph type="sldNum" sz="quarter" idx="12"/>
          </p:nvPr>
        </p:nvSpPr>
        <p:spPr/>
        <p:txBody>
          <a:bodyPr/>
          <a:lstStyle/>
          <a:p>
            <a:fld id="{9CB659AF-8512-4EAB-82E3-BC35CD242957}" type="slidenum">
              <a:rPr kumimoji="1" lang="ja-JP" altLang="en-US" smtClean="0"/>
              <a:t>48</a:t>
            </a:fld>
            <a:endParaRPr kumimoji="1" lang="ja-JP" altLang="en-US"/>
          </a:p>
        </p:txBody>
      </p:sp>
    </p:spTree>
    <p:extLst>
      <p:ext uri="{BB962C8B-B14F-4D97-AF65-F5344CB8AC3E}">
        <p14:creationId xmlns:p14="http://schemas.microsoft.com/office/powerpoint/2010/main" val="3120025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5F1F29B5-BC1D-49D2-A40F-1F36C5C408F6}"/>
              </a:ext>
            </a:extLst>
          </p:cNvPr>
          <p:cNvSpPr>
            <a:spLocks noGrp="1"/>
          </p:cNvSpPr>
          <p:nvPr>
            <p:ph type="title"/>
          </p:nvPr>
        </p:nvSpPr>
        <p:spPr/>
        <p:txBody>
          <a:bodyPr/>
          <a:lstStyle/>
          <a:p>
            <a:r>
              <a:rPr lang="ja-JP" altLang="en-US" dirty="0"/>
              <a:t>準備物</a:t>
            </a:r>
          </a:p>
        </p:txBody>
      </p:sp>
      <p:sp>
        <p:nvSpPr>
          <p:cNvPr id="5" name="テキスト プレースホルダー 4">
            <a:extLst>
              <a:ext uri="{FF2B5EF4-FFF2-40B4-BE49-F238E27FC236}">
                <a16:creationId xmlns:a16="http://schemas.microsoft.com/office/drawing/2014/main" id="{265CCDEA-D168-412A-94A2-EE2914E1828D}"/>
              </a:ext>
            </a:extLst>
          </p:cNvPr>
          <p:cNvSpPr>
            <a:spLocks noGrp="1"/>
          </p:cNvSpPr>
          <p:nvPr>
            <p:ph type="body" idx="1"/>
          </p:nvPr>
        </p:nvSpPr>
        <p:spPr/>
        <p:txBody>
          <a:bodyPr/>
          <a:lstStyle/>
          <a:p>
            <a:r>
              <a:rPr lang="en-US" altLang="ja-JP" dirty="0"/>
              <a:t>UT</a:t>
            </a:r>
            <a:r>
              <a:rPr lang="ja-JP" altLang="en-US" dirty="0"/>
              <a:t>向けオススメ機材</a:t>
            </a:r>
          </a:p>
        </p:txBody>
      </p:sp>
      <p:sp>
        <p:nvSpPr>
          <p:cNvPr id="2" name="スライド番号プレースホルダー 1">
            <a:extLst>
              <a:ext uri="{FF2B5EF4-FFF2-40B4-BE49-F238E27FC236}">
                <a16:creationId xmlns:a16="http://schemas.microsoft.com/office/drawing/2014/main" id="{FBCD265B-C4B8-409F-AB06-CB2996906315}"/>
              </a:ext>
            </a:extLst>
          </p:cNvPr>
          <p:cNvSpPr>
            <a:spLocks noGrp="1"/>
          </p:cNvSpPr>
          <p:nvPr>
            <p:ph type="sldNum" sz="quarter" idx="12"/>
          </p:nvPr>
        </p:nvSpPr>
        <p:spPr/>
        <p:txBody>
          <a:bodyPr/>
          <a:lstStyle/>
          <a:p>
            <a:fld id="{9CB659AF-8512-4EAB-82E3-BC35CD242957}" type="slidenum">
              <a:rPr kumimoji="1" lang="ja-JP" altLang="en-US" smtClean="0"/>
              <a:t>5</a:t>
            </a:fld>
            <a:endParaRPr kumimoji="1" lang="ja-JP" altLang="en-US"/>
          </a:p>
        </p:txBody>
      </p:sp>
    </p:spTree>
    <p:extLst>
      <p:ext uri="{BB962C8B-B14F-4D97-AF65-F5344CB8AC3E}">
        <p14:creationId xmlns:p14="http://schemas.microsoft.com/office/powerpoint/2010/main" val="3054359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BA99C2-B81C-4985-8EE2-E0EA041E0969}"/>
              </a:ext>
            </a:extLst>
          </p:cNvPr>
          <p:cNvSpPr>
            <a:spLocks noGrp="1"/>
          </p:cNvSpPr>
          <p:nvPr>
            <p:ph type="title"/>
          </p:nvPr>
        </p:nvSpPr>
        <p:spPr/>
        <p:txBody>
          <a:bodyPr>
            <a:normAutofit/>
          </a:bodyPr>
          <a:lstStyle/>
          <a:p>
            <a:r>
              <a:rPr lang="en-US" altLang="ja-JP" b="1" dirty="0"/>
              <a:t>PC</a:t>
            </a:r>
            <a:endParaRPr lang="ja-JP" altLang="en-US" dirty="0"/>
          </a:p>
        </p:txBody>
      </p:sp>
      <p:sp>
        <p:nvSpPr>
          <p:cNvPr id="3" name="字幕 2">
            <a:extLst>
              <a:ext uri="{FF2B5EF4-FFF2-40B4-BE49-F238E27FC236}">
                <a16:creationId xmlns:a16="http://schemas.microsoft.com/office/drawing/2014/main" id="{9FC1221C-DE9D-41F6-932B-658FE9BE3D3B}"/>
              </a:ext>
            </a:extLst>
          </p:cNvPr>
          <p:cNvSpPr>
            <a:spLocks noGrp="1"/>
          </p:cNvSpPr>
          <p:nvPr>
            <p:ph idx="1"/>
          </p:nvPr>
        </p:nvSpPr>
        <p:spPr>
          <a:xfrm>
            <a:off x="838200" y="1497330"/>
            <a:ext cx="10515600" cy="4995545"/>
          </a:xfrm>
        </p:spPr>
        <p:txBody>
          <a:bodyPr>
            <a:normAutofit/>
          </a:bodyPr>
          <a:lstStyle/>
          <a:p>
            <a:pPr lvl="0"/>
            <a:r>
              <a:rPr lang="en-US" altLang="ja-JP" dirty="0"/>
              <a:t>PC (Windows/Mac</a:t>
            </a:r>
            <a:r>
              <a:rPr lang="ja-JP" altLang="en-US" dirty="0"/>
              <a:t>どちらでも</a:t>
            </a:r>
            <a:r>
              <a:rPr lang="en-US" altLang="ja-JP" dirty="0"/>
              <a:t>)</a:t>
            </a:r>
          </a:p>
          <a:p>
            <a:pPr lvl="1"/>
            <a:r>
              <a:rPr lang="ja-JP" altLang="en-US" dirty="0"/>
              <a:t>ある程度性能の良いもの</a:t>
            </a:r>
            <a:endParaRPr lang="en-US" altLang="ja-JP" dirty="0"/>
          </a:p>
          <a:p>
            <a:pPr lvl="1"/>
            <a:r>
              <a:rPr lang="ja-JP" altLang="en-US" dirty="0"/>
              <a:t>外部グラフィックチップ（</a:t>
            </a:r>
            <a:r>
              <a:rPr lang="en-US" altLang="ja-JP" dirty="0" err="1"/>
              <a:t>dGPU</a:t>
            </a:r>
            <a:r>
              <a:rPr lang="ja-JP" altLang="en-US" dirty="0"/>
              <a:t>）を搭載していると動画変換の</a:t>
            </a:r>
            <a:r>
              <a:rPr lang="en-US" altLang="ja-JP" dirty="0"/>
              <a:t>CPU</a:t>
            </a:r>
            <a:r>
              <a:rPr lang="ja-JP" altLang="en-US" dirty="0"/>
              <a:t>負荷が低くて済む</a:t>
            </a:r>
            <a:endParaRPr lang="en-US" altLang="ja-JP" dirty="0"/>
          </a:p>
          <a:p>
            <a:pPr lvl="2"/>
            <a:r>
              <a:rPr lang="en-US" altLang="ja-JP" dirty="0"/>
              <a:t>OBS Studio</a:t>
            </a:r>
            <a:r>
              <a:rPr lang="ja-JP" altLang="en-US" dirty="0"/>
              <a:t>のサポートが良いのは</a:t>
            </a:r>
            <a:r>
              <a:rPr lang="en-US" altLang="ja-JP" dirty="0"/>
              <a:t>NVIDIA</a:t>
            </a:r>
            <a:r>
              <a:rPr lang="ja-JP" altLang="en-US" dirty="0"/>
              <a:t>の</a:t>
            </a:r>
            <a:r>
              <a:rPr lang="en-US" altLang="ja-JP" dirty="0"/>
              <a:t>GeForce</a:t>
            </a:r>
            <a:r>
              <a:rPr lang="ja-JP" altLang="en-US" dirty="0"/>
              <a:t>系</a:t>
            </a:r>
            <a:r>
              <a:rPr lang="en-US" altLang="ja-JP" dirty="0"/>
              <a:t>GPU</a:t>
            </a:r>
            <a:r>
              <a:rPr lang="ja-JP" altLang="en-US" dirty="0"/>
              <a:t>（</a:t>
            </a:r>
            <a:r>
              <a:rPr lang="en-US" altLang="ja-JP" dirty="0"/>
              <a:t>Windows</a:t>
            </a:r>
            <a:r>
              <a:rPr lang="ja-JP" altLang="en-US" dirty="0"/>
              <a:t>）</a:t>
            </a:r>
            <a:endParaRPr lang="en-US" altLang="ja-JP" dirty="0"/>
          </a:p>
          <a:p>
            <a:pPr lvl="2"/>
            <a:r>
              <a:rPr lang="en-US" altLang="ja-JP" dirty="0"/>
              <a:t>AMD Radeon</a:t>
            </a:r>
            <a:r>
              <a:rPr lang="ja-JP" altLang="en-US" dirty="0"/>
              <a:t>シリーズは別途プラグインの導入が必要な場合も</a:t>
            </a:r>
            <a:endParaRPr lang="en-US" altLang="ja-JP" dirty="0"/>
          </a:p>
          <a:p>
            <a:pPr lvl="2"/>
            <a:endParaRPr lang="en-US" altLang="ja-JP" dirty="0"/>
          </a:p>
          <a:p>
            <a:pPr lvl="2"/>
            <a:r>
              <a:rPr lang="en-US" altLang="ja-JP" dirty="0"/>
              <a:t>MacBook</a:t>
            </a:r>
            <a:r>
              <a:rPr lang="ja-JP" altLang="en-US" dirty="0"/>
              <a:t>では</a:t>
            </a:r>
            <a:r>
              <a:rPr lang="en-US" altLang="ja-JP" dirty="0"/>
              <a:t>15</a:t>
            </a:r>
            <a:r>
              <a:rPr lang="ja-JP" altLang="en-US" dirty="0"/>
              <a:t>インチ以上なら</a:t>
            </a:r>
            <a:r>
              <a:rPr lang="en-US" altLang="ja-JP" dirty="0" err="1"/>
              <a:t>dGPU</a:t>
            </a:r>
            <a:r>
              <a:rPr lang="ja-JP" altLang="en-US" dirty="0"/>
              <a:t>が搭載されていることが多い（</a:t>
            </a:r>
            <a:r>
              <a:rPr lang="en-US" altLang="ja-JP" dirty="0"/>
              <a:t>2021</a:t>
            </a:r>
            <a:r>
              <a:rPr lang="ja-JP" altLang="en-US" dirty="0"/>
              <a:t>年現在）</a:t>
            </a:r>
            <a:endParaRPr lang="en-US" altLang="ja-JP" dirty="0"/>
          </a:p>
          <a:p>
            <a:pPr lvl="2"/>
            <a:r>
              <a:rPr lang="en-US" altLang="ja-JP" dirty="0"/>
              <a:t>M1</a:t>
            </a:r>
            <a:r>
              <a:rPr lang="ja-JP" altLang="en-US" dirty="0"/>
              <a:t>チップは対応最適化進行中（要パッチ？）</a:t>
            </a:r>
            <a:endParaRPr lang="en-US" altLang="ja-JP" dirty="0"/>
          </a:p>
          <a:p>
            <a:endParaRPr lang="en-US" altLang="ja-JP" dirty="0"/>
          </a:p>
          <a:p>
            <a:pPr lvl="1"/>
            <a:r>
              <a:rPr lang="ja-JP" altLang="en-US" dirty="0"/>
              <a:t>ノート</a:t>
            </a:r>
            <a:r>
              <a:rPr lang="en-US" altLang="ja-JP" dirty="0"/>
              <a:t>PC</a:t>
            </a:r>
            <a:r>
              <a:rPr lang="ja-JP" altLang="en-US" dirty="0"/>
              <a:t>に外部機器を多くつなぐ場合、</a:t>
            </a:r>
            <a:r>
              <a:rPr lang="en-US" altLang="ja-JP" dirty="0"/>
              <a:t>USB</a:t>
            </a:r>
            <a:r>
              <a:rPr lang="ja-JP" altLang="en-US" dirty="0"/>
              <a:t>ハブはセルフパワー（電源アダプタ付き）タイプを推奨</a:t>
            </a:r>
            <a:endParaRPr lang="en-US" altLang="ja-JP" dirty="0"/>
          </a:p>
        </p:txBody>
      </p:sp>
      <p:sp>
        <p:nvSpPr>
          <p:cNvPr id="4" name="スライド番号プレースホルダー 3">
            <a:extLst>
              <a:ext uri="{FF2B5EF4-FFF2-40B4-BE49-F238E27FC236}">
                <a16:creationId xmlns:a16="http://schemas.microsoft.com/office/drawing/2014/main" id="{AA98E4D7-AC2F-4B5C-9BC7-3C10846EF584}"/>
              </a:ext>
            </a:extLst>
          </p:cNvPr>
          <p:cNvSpPr>
            <a:spLocks noGrp="1"/>
          </p:cNvSpPr>
          <p:nvPr>
            <p:ph type="sldNum" sz="quarter" idx="12"/>
          </p:nvPr>
        </p:nvSpPr>
        <p:spPr/>
        <p:txBody>
          <a:bodyPr/>
          <a:lstStyle/>
          <a:p>
            <a:fld id="{9CB659AF-8512-4EAB-82E3-BC35CD242957}" type="slidenum">
              <a:rPr kumimoji="1" lang="ja-JP" altLang="en-US" smtClean="0"/>
              <a:t>6</a:t>
            </a:fld>
            <a:endParaRPr kumimoji="1" lang="ja-JP" altLang="en-US"/>
          </a:p>
        </p:txBody>
      </p:sp>
    </p:spTree>
    <p:extLst>
      <p:ext uri="{BB962C8B-B14F-4D97-AF65-F5344CB8AC3E}">
        <p14:creationId xmlns:p14="http://schemas.microsoft.com/office/powerpoint/2010/main" val="1880893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C35F05-C8F3-4744-8C92-8C5CA64E6FC7}"/>
              </a:ext>
            </a:extLst>
          </p:cNvPr>
          <p:cNvSpPr>
            <a:spLocks noGrp="1"/>
          </p:cNvSpPr>
          <p:nvPr>
            <p:ph type="title"/>
          </p:nvPr>
        </p:nvSpPr>
        <p:spPr/>
        <p:txBody>
          <a:bodyPr/>
          <a:lstStyle/>
          <a:p>
            <a:pPr lvl="0"/>
            <a:r>
              <a:rPr lang="ja-JP" altLang="en-US" dirty="0"/>
              <a:t>カメラ</a:t>
            </a:r>
            <a:endParaRPr kumimoji="1" lang="ja-JP" altLang="en-US" dirty="0"/>
          </a:p>
        </p:txBody>
      </p:sp>
      <p:sp>
        <p:nvSpPr>
          <p:cNvPr id="3" name="コンテンツ プレースホルダー 2">
            <a:extLst>
              <a:ext uri="{FF2B5EF4-FFF2-40B4-BE49-F238E27FC236}">
                <a16:creationId xmlns:a16="http://schemas.microsoft.com/office/drawing/2014/main" id="{EDB6E891-503D-49B9-B7E4-B5978E74EF96}"/>
              </a:ext>
            </a:extLst>
          </p:cNvPr>
          <p:cNvSpPr>
            <a:spLocks noGrp="1"/>
          </p:cNvSpPr>
          <p:nvPr>
            <p:ph idx="1"/>
          </p:nvPr>
        </p:nvSpPr>
        <p:spPr>
          <a:xfrm>
            <a:off x="838200" y="1588770"/>
            <a:ext cx="10515600" cy="4674870"/>
          </a:xfrm>
        </p:spPr>
        <p:txBody>
          <a:bodyPr>
            <a:normAutofit/>
          </a:bodyPr>
          <a:lstStyle/>
          <a:p>
            <a:pPr lvl="0"/>
            <a:r>
              <a:rPr lang="ja-JP" altLang="en-US" dirty="0"/>
              <a:t>ビデオカメラ（要</a:t>
            </a:r>
            <a:r>
              <a:rPr lang="en-US" altLang="ja-JP" dirty="0"/>
              <a:t>HDMI</a:t>
            </a:r>
            <a:r>
              <a:rPr lang="ja-JP" altLang="en-US" dirty="0"/>
              <a:t>キャプチャアダプタ）</a:t>
            </a:r>
          </a:p>
          <a:p>
            <a:pPr lvl="0"/>
            <a:r>
              <a:rPr lang="en-US" altLang="ja-JP" dirty="0"/>
              <a:t>USB Web</a:t>
            </a:r>
            <a:r>
              <a:rPr lang="ja-JP" altLang="en-US" dirty="0"/>
              <a:t>カメラ</a:t>
            </a:r>
          </a:p>
          <a:p>
            <a:pPr lvl="0"/>
            <a:r>
              <a:rPr lang="en-US" altLang="ja-JP" dirty="0"/>
              <a:t>PC</a:t>
            </a:r>
            <a:r>
              <a:rPr lang="ja-JP" altLang="en-US" dirty="0"/>
              <a:t>の内蔵カメラ</a:t>
            </a:r>
            <a:endParaRPr lang="en-US" altLang="ja-JP" dirty="0"/>
          </a:p>
          <a:p>
            <a:pPr lvl="0"/>
            <a:r>
              <a:rPr lang="ja-JP" altLang="en-US" dirty="0"/>
              <a:t>書画カメラ（モバイル端末用）</a:t>
            </a:r>
            <a:endParaRPr lang="en-US" altLang="ja-JP" dirty="0"/>
          </a:p>
        </p:txBody>
      </p:sp>
      <p:grpSp>
        <p:nvGrpSpPr>
          <p:cNvPr id="6" name="グループ化 5">
            <a:extLst>
              <a:ext uri="{FF2B5EF4-FFF2-40B4-BE49-F238E27FC236}">
                <a16:creationId xmlns:a16="http://schemas.microsoft.com/office/drawing/2014/main" id="{A58CE261-5776-4930-BF56-57B5D4A9AF2A}"/>
              </a:ext>
              <a:ext uri="{C183D7F6-B498-43B3-948B-1728B52AA6E4}">
                <adec:decorative xmlns:adec="http://schemas.microsoft.com/office/drawing/2017/decorative" val="1"/>
              </a:ext>
            </a:extLst>
          </p:cNvPr>
          <p:cNvGrpSpPr/>
          <p:nvPr/>
        </p:nvGrpSpPr>
        <p:grpSpPr>
          <a:xfrm>
            <a:off x="2055277" y="3681581"/>
            <a:ext cx="1713523" cy="2856614"/>
            <a:chOff x="9468404" y="935665"/>
            <a:chExt cx="2335896" cy="3894170"/>
          </a:xfrm>
        </p:grpSpPr>
        <p:pic>
          <p:nvPicPr>
            <p:cNvPr id="4102" name="Picture 6">
              <a:extLst>
                <a:ext uri="{FF2B5EF4-FFF2-40B4-BE49-F238E27FC236}">
                  <a16:creationId xmlns:a16="http://schemas.microsoft.com/office/drawing/2014/main" id="{17FD0B39-0F0E-4B15-B339-69C8588A4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3880" y="935665"/>
              <a:ext cx="2051050" cy="3429000"/>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69A52D28-6AE7-4453-BCFA-7FC96BA6C2F9}"/>
                </a:ext>
              </a:extLst>
            </p:cNvPr>
            <p:cNvSpPr txBox="1"/>
            <p:nvPr/>
          </p:nvSpPr>
          <p:spPr>
            <a:xfrm>
              <a:off x="9468404" y="4552836"/>
              <a:ext cx="2335896" cy="276999"/>
            </a:xfrm>
            <a:prstGeom prst="rect">
              <a:avLst/>
            </a:prstGeom>
            <a:noFill/>
          </p:spPr>
          <p:txBody>
            <a:bodyPr wrap="none" rtlCol="0">
              <a:spAutoFit/>
            </a:bodyPr>
            <a:lstStyle/>
            <a:p>
              <a:pPr algn="ctr"/>
              <a:r>
                <a:rPr lang="en-US" altLang="ja-JP" sz="1200" dirty="0"/>
                <a:t>IPEVO</a:t>
              </a:r>
              <a:r>
                <a:rPr lang="ja-JP" altLang="en-US" sz="1200" dirty="0"/>
                <a:t>社製</a:t>
              </a:r>
              <a:r>
                <a:rPr lang="en-US" altLang="ja-JP" sz="1200" dirty="0"/>
                <a:t>USB</a:t>
              </a:r>
              <a:r>
                <a:rPr lang="ja-JP" altLang="en-US" sz="1200" dirty="0"/>
                <a:t>書画カメラの例</a:t>
              </a:r>
              <a:endParaRPr kumimoji="1" lang="ja-JP" altLang="en-US" sz="1200" dirty="0"/>
            </a:p>
          </p:txBody>
        </p:sp>
      </p:grpSp>
      <p:pic>
        <p:nvPicPr>
          <p:cNvPr id="9" name="オンライン メディア 8" title="キャプチャ、書画カメラ映像ミキシングサンプル">
            <a:hlinkClick r:id="" action="ppaction://media"/>
            <a:extLst>
              <a:ext uri="{FF2B5EF4-FFF2-40B4-BE49-F238E27FC236}">
                <a16:creationId xmlns:a16="http://schemas.microsoft.com/office/drawing/2014/main" id="{85636309-E0EC-4591-BDB1-416E73AB0369}"/>
              </a:ext>
            </a:extLst>
          </p:cNvPr>
          <p:cNvPicPr>
            <a:picLocks noRot="1" noChangeAspect="1"/>
          </p:cNvPicPr>
          <p:nvPr>
            <a:videoFile r:link="rId1"/>
          </p:nvPr>
        </p:nvPicPr>
        <p:blipFill>
          <a:blip r:embed="rId4"/>
          <a:stretch>
            <a:fillRect/>
          </a:stretch>
        </p:blipFill>
        <p:spPr>
          <a:xfrm>
            <a:off x="6372044" y="2939523"/>
            <a:ext cx="5535556" cy="3127589"/>
          </a:xfrm>
          <a:prstGeom prst="rect">
            <a:avLst/>
          </a:prstGeom>
        </p:spPr>
      </p:pic>
      <p:sp>
        <p:nvSpPr>
          <p:cNvPr id="15" name="テキスト ボックス 14">
            <a:extLst>
              <a:ext uri="{FF2B5EF4-FFF2-40B4-BE49-F238E27FC236}">
                <a16:creationId xmlns:a16="http://schemas.microsoft.com/office/drawing/2014/main" id="{09AED97A-B274-4E78-A982-64FD277EE786}"/>
              </a:ext>
            </a:extLst>
          </p:cNvPr>
          <p:cNvSpPr txBox="1"/>
          <p:nvPr/>
        </p:nvSpPr>
        <p:spPr>
          <a:xfrm>
            <a:off x="6309929" y="6067112"/>
            <a:ext cx="2371163" cy="461665"/>
          </a:xfrm>
          <a:prstGeom prst="rect">
            <a:avLst/>
          </a:prstGeom>
          <a:noFill/>
        </p:spPr>
        <p:txBody>
          <a:bodyPr wrap="none" rtlCol="0">
            <a:spAutoFit/>
          </a:bodyPr>
          <a:lstStyle/>
          <a:p>
            <a:r>
              <a:rPr lang="ja-JP" altLang="en-US" sz="1200" dirty="0"/>
              <a:t>書画カメラの撮影例</a:t>
            </a:r>
            <a:endParaRPr lang="en-US" altLang="ja-JP" sz="1200" dirty="0"/>
          </a:p>
          <a:p>
            <a:r>
              <a:rPr lang="en-US" altLang="ja-JP" sz="1200" b="0" i="0" u="none" strike="noStrike" dirty="0">
                <a:effectLst/>
                <a:latin typeface="Roboto" panose="02000000000000000000" pitchFamily="2" charset="0"/>
                <a:hlinkClick r:id="rId5"/>
              </a:rPr>
              <a:t>https://youtu.be/7lnTDWAy37M</a:t>
            </a:r>
            <a:endParaRPr kumimoji="1" lang="ja-JP" altLang="en-US" sz="1200" dirty="0"/>
          </a:p>
        </p:txBody>
      </p:sp>
      <p:sp>
        <p:nvSpPr>
          <p:cNvPr id="4" name="スライド番号プレースホルダー 3">
            <a:extLst>
              <a:ext uri="{FF2B5EF4-FFF2-40B4-BE49-F238E27FC236}">
                <a16:creationId xmlns:a16="http://schemas.microsoft.com/office/drawing/2014/main" id="{D6767F01-AD65-4083-BCFD-164545A63FE4}"/>
              </a:ext>
            </a:extLst>
          </p:cNvPr>
          <p:cNvSpPr>
            <a:spLocks noGrp="1"/>
          </p:cNvSpPr>
          <p:nvPr>
            <p:ph type="sldNum" sz="quarter" idx="12"/>
          </p:nvPr>
        </p:nvSpPr>
        <p:spPr/>
        <p:txBody>
          <a:bodyPr/>
          <a:lstStyle/>
          <a:p>
            <a:fld id="{9CB659AF-8512-4EAB-82E3-BC35CD242957}" type="slidenum">
              <a:rPr kumimoji="1" lang="ja-JP" altLang="en-US" smtClean="0"/>
              <a:t>7</a:t>
            </a:fld>
            <a:endParaRPr kumimoji="1" lang="ja-JP" altLang="en-US"/>
          </a:p>
        </p:txBody>
      </p:sp>
    </p:spTree>
    <p:extLst>
      <p:ext uri="{BB962C8B-B14F-4D97-AF65-F5344CB8AC3E}">
        <p14:creationId xmlns:p14="http://schemas.microsoft.com/office/powerpoint/2010/main" val="2023166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C36BF-8E0E-4792-BC7D-EFCF9A1AFA53}"/>
              </a:ext>
            </a:extLst>
          </p:cNvPr>
          <p:cNvSpPr>
            <a:spLocks noGrp="1"/>
          </p:cNvSpPr>
          <p:nvPr>
            <p:ph type="title"/>
          </p:nvPr>
        </p:nvSpPr>
        <p:spPr/>
        <p:txBody>
          <a:bodyPr/>
          <a:lstStyle/>
          <a:p>
            <a:pPr lvl="0"/>
            <a:r>
              <a:rPr lang="en-US" altLang="ja-JP" dirty="0"/>
              <a:t>HDMI</a:t>
            </a:r>
            <a:r>
              <a:rPr lang="ja-JP" altLang="en-US" dirty="0"/>
              <a:t>キャプチャアダプタ</a:t>
            </a:r>
            <a:endParaRPr kumimoji="1" lang="ja-JP" altLang="en-US" dirty="0"/>
          </a:p>
        </p:txBody>
      </p:sp>
      <p:sp>
        <p:nvSpPr>
          <p:cNvPr id="3" name="コンテンツ プレースホルダー 2">
            <a:extLst>
              <a:ext uri="{FF2B5EF4-FFF2-40B4-BE49-F238E27FC236}">
                <a16:creationId xmlns:a16="http://schemas.microsoft.com/office/drawing/2014/main" id="{68374666-5B08-4328-BFC2-DF2C3A3E23DB}"/>
              </a:ext>
            </a:extLst>
          </p:cNvPr>
          <p:cNvSpPr>
            <a:spLocks noGrp="1"/>
          </p:cNvSpPr>
          <p:nvPr>
            <p:ph idx="1"/>
          </p:nvPr>
        </p:nvSpPr>
        <p:spPr>
          <a:xfrm>
            <a:off x="838199" y="1551214"/>
            <a:ext cx="11031583" cy="4625749"/>
          </a:xfrm>
        </p:spPr>
        <p:txBody>
          <a:bodyPr/>
          <a:lstStyle/>
          <a:p>
            <a:pPr lvl="1"/>
            <a:r>
              <a:rPr lang="en-US" altLang="ja-JP" dirty="0"/>
              <a:t>HDMI</a:t>
            </a:r>
            <a:r>
              <a:rPr lang="ja-JP" altLang="en-US" dirty="0"/>
              <a:t>出力のあるビデオカメラやデジタルカメラを使用する場合に必要</a:t>
            </a:r>
            <a:endParaRPr lang="en-US" altLang="ja-JP" dirty="0"/>
          </a:p>
          <a:p>
            <a:pPr lvl="1"/>
            <a:r>
              <a:rPr lang="en-US" altLang="ja-JP" dirty="0"/>
              <a:t>HDMI</a:t>
            </a:r>
            <a:r>
              <a:rPr lang="ja-JP" altLang="en-US" dirty="0"/>
              <a:t>映像</a:t>
            </a:r>
            <a:r>
              <a:rPr lang="en-US" altLang="ja-JP" dirty="0"/>
              <a:t>(+</a:t>
            </a:r>
            <a:r>
              <a:rPr lang="ja-JP" altLang="en-US" dirty="0"/>
              <a:t>音声</a:t>
            </a:r>
            <a:r>
              <a:rPr lang="en-US" altLang="ja-JP" dirty="0"/>
              <a:t>)</a:t>
            </a:r>
            <a:r>
              <a:rPr lang="ja-JP" altLang="en-US" dirty="0"/>
              <a:t>信号を</a:t>
            </a:r>
            <a:r>
              <a:rPr lang="en-US" altLang="ja-JP" dirty="0"/>
              <a:t>USB</a:t>
            </a:r>
            <a:r>
              <a:rPr lang="ja-JP" altLang="en-US" dirty="0"/>
              <a:t>経由で取り込む周辺機器</a:t>
            </a:r>
            <a:endParaRPr lang="en-US" altLang="ja-JP" dirty="0"/>
          </a:p>
          <a:p>
            <a:pPr lvl="2"/>
            <a:r>
              <a:rPr kumimoji="1" lang="en-US" altLang="ja-JP" dirty="0"/>
              <a:t>\1,000</a:t>
            </a:r>
            <a:r>
              <a:rPr kumimoji="1" lang="ja-JP" altLang="en-US" dirty="0"/>
              <a:t>未満～</a:t>
            </a:r>
            <a:r>
              <a:rPr lang="en-US" altLang="ja-JP" dirty="0"/>
              <a:t>\3,000</a:t>
            </a:r>
            <a:r>
              <a:rPr lang="ja-JP" altLang="en-US" dirty="0"/>
              <a:t>程度</a:t>
            </a:r>
            <a:r>
              <a:rPr kumimoji="1" lang="ja-JP" altLang="en-US" dirty="0"/>
              <a:t>の製品は遅延（絵と音のズレ）が起きたり低品質なものも</a:t>
            </a:r>
            <a:r>
              <a:rPr kumimoji="1" lang="en-US" altLang="ja-JP" dirty="0"/>
              <a:t>…</a:t>
            </a:r>
          </a:p>
          <a:p>
            <a:pPr lvl="2"/>
            <a:r>
              <a:rPr kumimoji="1" lang="ja-JP" altLang="en-US" dirty="0"/>
              <a:t>家電量販店でも扱っているような</a:t>
            </a:r>
            <a:r>
              <a:rPr kumimoji="1" lang="en-US" altLang="ja-JP" dirty="0"/>
              <a:t>1</a:t>
            </a:r>
            <a:r>
              <a:rPr kumimoji="1" lang="ja-JP" altLang="en-US" dirty="0"/>
              <a:t>万円以上するもの推奨</a:t>
            </a:r>
            <a:endParaRPr kumimoji="1" lang="en-US" altLang="ja-JP" dirty="0"/>
          </a:p>
          <a:p>
            <a:pPr lvl="2"/>
            <a:r>
              <a:rPr lang="ja-JP" altLang="en-US" dirty="0"/>
              <a:t>プロジェクターに映像を出す</a:t>
            </a:r>
            <a:r>
              <a:rPr lang="en-US" altLang="ja-JP" dirty="0"/>
              <a:t>USB-&gt;HDMI</a:t>
            </a:r>
            <a:r>
              <a:rPr lang="ja-JP" altLang="en-US" dirty="0"/>
              <a:t>アダプタと似ているが別モノ</a:t>
            </a:r>
            <a:endParaRPr kumimoji="1" lang="ja-JP" altLang="en-US" dirty="0"/>
          </a:p>
        </p:txBody>
      </p:sp>
      <p:grpSp>
        <p:nvGrpSpPr>
          <p:cNvPr id="8" name="グループ化 7">
            <a:extLst>
              <a:ext uri="{FF2B5EF4-FFF2-40B4-BE49-F238E27FC236}">
                <a16:creationId xmlns:a16="http://schemas.microsoft.com/office/drawing/2014/main" id="{B9FF2E21-7308-4F49-9117-625C617BD2B1}"/>
              </a:ext>
              <a:ext uri="{C183D7F6-B498-43B3-948B-1728B52AA6E4}">
                <adec:decorative xmlns:adec="http://schemas.microsoft.com/office/drawing/2017/decorative" val="1"/>
              </a:ext>
            </a:extLst>
          </p:cNvPr>
          <p:cNvGrpSpPr/>
          <p:nvPr/>
        </p:nvGrpSpPr>
        <p:grpSpPr>
          <a:xfrm>
            <a:off x="6553456" y="4399677"/>
            <a:ext cx="2503640" cy="2100451"/>
            <a:chOff x="1929131" y="4211449"/>
            <a:chExt cx="2503640" cy="2100451"/>
          </a:xfrm>
        </p:grpSpPr>
        <p:pic>
          <p:nvPicPr>
            <p:cNvPr id="4" name="Picture 4">
              <a:extLst>
                <a:ext uri="{FF2B5EF4-FFF2-40B4-BE49-F238E27FC236}">
                  <a16:creationId xmlns:a16="http://schemas.microsoft.com/office/drawing/2014/main" id="{788F812E-D9E5-4470-B04F-61416C2F6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9131" y="4211449"/>
              <a:ext cx="2503640" cy="1596182"/>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F909DA62-F2E4-4CD4-B4C6-97DC67EC3478}"/>
                </a:ext>
              </a:extLst>
            </p:cNvPr>
            <p:cNvSpPr txBox="1"/>
            <p:nvPr/>
          </p:nvSpPr>
          <p:spPr>
            <a:xfrm>
              <a:off x="2218188" y="5942568"/>
              <a:ext cx="2214068" cy="369332"/>
            </a:xfrm>
            <a:prstGeom prst="rect">
              <a:avLst/>
            </a:prstGeom>
            <a:noFill/>
          </p:spPr>
          <p:txBody>
            <a:bodyPr wrap="none" rtlCol="0">
              <a:spAutoFit/>
            </a:bodyPr>
            <a:lstStyle/>
            <a:p>
              <a:r>
                <a:rPr kumimoji="1" lang="en-US" altLang="ja-JP" dirty="0" err="1"/>
                <a:t>Elgato</a:t>
              </a:r>
              <a:r>
                <a:rPr kumimoji="1" lang="en-US" altLang="ja-JP" dirty="0"/>
                <a:t> </a:t>
              </a:r>
              <a:r>
                <a:rPr kumimoji="1" lang="en-US" altLang="ja-JP" dirty="0" err="1"/>
                <a:t>CamLink</a:t>
              </a:r>
              <a:r>
                <a:rPr kumimoji="1" lang="en-US" altLang="ja-JP" dirty="0"/>
                <a:t> 4K</a:t>
              </a:r>
              <a:endParaRPr kumimoji="1" lang="ja-JP" altLang="en-US" dirty="0"/>
            </a:p>
          </p:txBody>
        </p:sp>
      </p:grpSp>
      <p:grpSp>
        <p:nvGrpSpPr>
          <p:cNvPr id="6" name="グループ化 5">
            <a:extLst>
              <a:ext uri="{FF2B5EF4-FFF2-40B4-BE49-F238E27FC236}">
                <a16:creationId xmlns:a16="http://schemas.microsoft.com/office/drawing/2014/main" id="{00BCCE03-9B19-4C31-BEFB-46CFC43B1C35}"/>
              </a:ext>
              <a:ext uri="{C183D7F6-B498-43B3-948B-1728B52AA6E4}">
                <adec:decorative xmlns:adec="http://schemas.microsoft.com/office/drawing/2017/decorative" val="1"/>
              </a:ext>
            </a:extLst>
          </p:cNvPr>
          <p:cNvGrpSpPr/>
          <p:nvPr/>
        </p:nvGrpSpPr>
        <p:grpSpPr>
          <a:xfrm>
            <a:off x="9238344" y="4449826"/>
            <a:ext cx="2631439" cy="2050302"/>
            <a:chOff x="5137152" y="4244850"/>
            <a:chExt cx="2631439" cy="2050302"/>
          </a:xfrm>
        </p:grpSpPr>
        <p:pic>
          <p:nvPicPr>
            <p:cNvPr id="5122" name="Picture 2">
              <a:extLst>
                <a:ext uri="{FF2B5EF4-FFF2-40B4-BE49-F238E27FC236}">
                  <a16:creationId xmlns:a16="http://schemas.microsoft.com/office/drawing/2014/main" id="{5786D403-0D14-43FA-978E-1CBA053C2D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7152" y="4244850"/>
              <a:ext cx="2631439" cy="1596379"/>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93F84903-F335-40B9-B859-BA94AC8F1E5D}"/>
                </a:ext>
              </a:extLst>
            </p:cNvPr>
            <p:cNvSpPr txBox="1"/>
            <p:nvPr/>
          </p:nvSpPr>
          <p:spPr>
            <a:xfrm>
              <a:off x="5410759" y="5925820"/>
              <a:ext cx="2084225" cy="369332"/>
            </a:xfrm>
            <a:prstGeom prst="rect">
              <a:avLst/>
            </a:prstGeom>
            <a:noFill/>
          </p:spPr>
          <p:txBody>
            <a:bodyPr wrap="none" rtlCol="0">
              <a:spAutoFit/>
            </a:bodyPr>
            <a:lstStyle/>
            <a:p>
              <a:r>
                <a:rPr lang="en-US" altLang="ja-JP" dirty="0" err="1"/>
                <a:t>Avermedia</a:t>
              </a:r>
              <a:r>
                <a:rPr lang="en-US" altLang="ja-JP" dirty="0"/>
                <a:t> BU110</a:t>
              </a:r>
              <a:endParaRPr kumimoji="1" lang="ja-JP" altLang="en-US" dirty="0"/>
            </a:p>
          </p:txBody>
        </p:sp>
      </p:grpSp>
      <p:grpSp>
        <p:nvGrpSpPr>
          <p:cNvPr id="9" name="グループ化 8">
            <a:extLst>
              <a:ext uri="{FF2B5EF4-FFF2-40B4-BE49-F238E27FC236}">
                <a16:creationId xmlns:a16="http://schemas.microsoft.com/office/drawing/2014/main" id="{1FFEAB44-ED00-4B8E-84C0-4751F6D789C4}"/>
              </a:ext>
              <a:ext uri="{C183D7F6-B498-43B3-948B-1728B52AA6E4}">
                <adec:decorative xmlns:adec="http://schemas.microsoft.com/office/drawing/2017/decorative" val="1"/>
              </a:ext>
            </a:extLst>
          </p:cNvPr>
          <p:cNvGrpSpPr/>
          <p:nvPr/>
        </p:nvGrpSpPr>
        <p:grpSpPr>
          <a:xfrm>
            <a:off x="495688" y="4399677"/>
            <a:ext cx="2196435" cy="2356452"/>
            <a:chOff x="528799" y="4140114"/>
            <a:chExt cx="2196435" cy="2356452"/>
          </a:xfrm>
        </p:grpSpPr>
        <p:pic>
          <p:nvPicPr>
            <p:cNvPr id="5124" name="Picture 4">
              <a:extLst>
                <a:ext uri="{FF2B5EF4-FFF2-40B4-BE49-F238E27FC236}">
                  <a16:creationId xmlns:a16="http://schemas.microsoft.com/office/drawing/2014/main" id="{82CCC4B9-1573-4649-AFF8-5A92CDA022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2914" y="4140114"/>
              <a:ext cx="1788204" cy="2171786"/>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316F5B34-C8AF-4162-80F3-7C0CBCA995FA}"/>
                </a:ext>
              </a:extLst>
            </p:cNvPr>
            <p:cNvSpPr txBox="1"/>
            <p:nvPr/>
          </p:nvSpPr>
          <p:spPr>
            <a:xfrm>
              <a:off x="528799" y="6127234"/>
              <a:ext cx="2196435" cy="369332"/>
            </a:xfrm>
            <a:prstGeom prst="rect">
              <a:avLst/>
            </a:prstGeom>
            <a:noFill/>
          </p:spPr>
          <p:txBody>
            <a:bodyPr wrap="none" rtlCol="0">
              <a:spAutoFit/>
            </a:bodyPr>
            <a:lstStyle/>
            <a:p>
              <a:r>
                <a:rPr kumimoji="1" lang="en-US" altLang="ja-JP" dirty="0"/>
                <a:t>Amazon</a:t>
              </a:r>
              <a:r>
                <a:rPr kumimoji="1" lang="ja-JP" altLang="en-US" dirty="0"/>
                <a:t>で</a:t>
              </a:r>
              <a:r>
                <a:rPr lang="en-US" altLang="ja-JP" dirty="0"/>
                <a:t>\1,500</a:t>
              </a:r>
              <a:r>
                <a:rPr lang="ja-JP" altLang="en-US" dirty="0"/>
                <a:t>円</a:t>
              </a:r>
              <a:endParaRPr kumimoji="1" lang="ja-JP" altLang="en-US" dirty="0"/>
            </a:p>
          </p:txBody>
        </p:sp>
      </p:grpSp>
      <p:pic>
        <p:nvPicPr>
          <p:cNvPr id="5126" name="Picture 6">
            <a:extLst>
              <a:ext uri="{FF2B5EF4-FFF2-40B4-BE49-F238E27FC236}">
                <a16:creationId xmlns:a16="http://schemas.microsoft.com/office/drawing/2014/main" id="{A1703E70-D375-4215-A32D-6C48F1FDBD19}"/>
              </a:ex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2335" y="4230887"/>
            <a:ext cx="2010508" cy="1892656"/>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AB776228-36F9-4C88-AA10-2E63078B545A}"/>
              </a:ext>
            </a:extLst>
          </p:cNvPr>
          <p:cNvSpPr txBox="1"/>
          <p:nvPr/>
        </p:nvSpPr>
        <p:spPr>
          <a:xfrm>
            <a:off x="3258637" y="6156735"/>
            <a:ext cx="2648482" cy="646331"/>
          </a:xfrm>
          <a:prstGeom prst="rect">
            <a:avLst/>
          </a:prstGeom>
          <a:noFill/>
        </p:spPr>
        <p:txBody>
          <a:bodyPr wrap="none" rtlCol="0">
            <a:spAutoFit/>
          </a:bodyPr>
          <a:lstStyle/>
          <a:p>
            <a:pPr algn="ctr"/>
            <a:r>
              <a:rPr kumimoji="1" lang="ja-JP" altLang="en-US" dirty="0"/>
              <a:t>プレゼン用</a:t>
            </a:r>
            <a:endParaRPr kumimoji="1" lang="en-US" altLang="ja-JP" dirty="0"/>
          </a:p>
          <a:p>
            <a:pPr algn="ctr"/>
            <a:r>
              <a:rPr kumimoji="1" lang="en-US" altLang="ja-JP" dirty="0"/>
              <a:t>(USB-&gt;HDMI</a:t>
            </a:r>
            <a:r>
              <a:rPr kumimoji="1" lang="ja-JP" altLang="en-US" dirty="0"/>
              <a:t>アダプタ</a:t>
            </a:r>
            <a:r>
              <a:rPr kumimoji="1" lang="en-US" altLang="ja-JP" dirty="0"/>
              <a:t>)</a:t>
            </a:r>
            <a:endParaRPr kumimoji="1" lang="ja-JP" altLang="en-US" dirty="0"/>
          </a:p>
        </p:txBody>
      </p:sp>
      <p:sp>
        <p:nvSpPr>
          <p:cNvPr id="10" name="テキスト ボックス 9">
            <a:extLst>
              <a:ext uri="{FF2B5EF4-FFF2-40B4-BE49-F238E27FC236}">
                <a16:creationId xmlns:a16="http://schemas.microsoft.com/office/drawing/2014/main" id="{D260A9BD-4952-4949-8675-39FA5E9B0B88}"/>
              </a:ext>
            </a:extLst>
          </p:cNvPr>
          <p:cNvSpPr txBox="1"/>
          <p:nvPr/>
        </p:nvSpPr>
        <p:spPr>
          <a:xfrm>
            <a:off x="457427" y="4084108"/>
            <a:ext cx="885179" cy="1015663"/>
          </a:xfrm>
          <a:prstGeom prst="rect">
            <a:avLst/>
          </a:prstGeom>
          <a:noFill/>
        </p:spPr>
        <p:txBody>
          <a:bodyPr wrap="none" rtlCol="0">
            <a:spAutoFit/>
          </a:bodyPr>
          <a:lstStyle/>
          <a:p>
            <a:r>
              <a:rPr kumimoji="1" lang="ja-JP" altLang="en-US" sz="6000" dirty="0">
                <a:solidFill>
                  <a:schemeClr val="accent4">
                    <a:lumMod val="75000"/>
                  </a:schemeClr>
                </a:solidFill>
                <a:latin typeface="EPSON Pゴシック W7" panose="02000600000000000000" pitchFamily="2" charset="-128"/>
                <a:ea typeface="EPSON Pゴシック W7" panose="02000600000000000000" pitchFamily="2" charset="-128"/>
              </a:rPr>
              <a:t>？</a:t>
            </a:r>
          </a:p>
        </p:txBody>
      </p:sp>
      <p:sp>
        <p:nvSpPr>
          <p:cNvPr id="16" name="テキスト ボックス 15">
            <a:extLst>
              <a:ext uri="{FF2B5EF4-FFF2-40B4-BE49-F238E27FC236}">
                <a16:creationId xmlns:a16="http://schemas.microsoft.com/office/drawing/2014/main" id="{40A0CFED-1451-46B3-9502-C4616DE66D4E}"/>
              </a:ext>
            </a:extLst>
          </p:cNvPr>
          <p:cNvSpPr txBox="1"/>
          <p:nvPr/>
        </p:nvSpPr>
        <p:spPr>
          <a:xfrm>
            <a:off x="2868780" y="4021053"/>
            <a:ext cx="816249" cy="1015663"/>
          </a:xfrm>
          <a:prstGeom prst="rect">
            <a:avLst/>
          </a:prstGeom>
          <a:noFill/>
        </p:spPr>
        <p:txBody>
          <a:bodyPr wrap="none" rtlCol="0">
            <a:spAutoFit/>
          </a:bodyPr>
          <a:lstStyle/>
          <a:p>
            <a:r>
              <a:rPr kumimoji="1" lang="en-US" altLang="ja-JP" sz="6000" dirty="0">
                <a:solidFill>
                  <a:srgbClr val="C00000"/>
                </a:solidFill>
                <a:latin typeface="EPSON Pゴシック W7" panose="02000600000000000000" pitchFamily="2" charset="-128"/>
                <a:ea typeface="EPSON Pゴシック W7" panose="02000600000000000000" pitchFamily="2" charset="-128"/>
              </a:rPr>
              <a:t>×</a:t>
            </a:r>
            <a:endParaRPr kumimoji="1" lang="ja-JP" altLang="en-US" sz="6000" dirty="0">
              <a:solidFill>
                <a:srgbClr val="C00000"/>
              </a:solidFill>
              <a:latin typeface="EPSON Pゴシック W7" panose="02000600000000000000" pitchFamily="2" charset="-128"/>
              <a:ea typeface="EPSON Pゴシック W7" panose="02000600000000000000" pitchFamily="2" charset="-128"/>
            </a:endParaRPr>
          </a:p>
        </p:txBody>
      </p:sp>
      <p:sp>
        <p:nvSpPr>
          <p:cNvPr id="12" name="スライド番号プレースホルダー 11">
            <a:extLst>
              <a:ext uri="{FF2B5EF4-FFF2-40B4-BE49-F238E27FC236}">
                <a16:creationId xmlns:a16="http://schemas.microsoft.com/office/drawing/2014/main" id="{0DE1A5F5-4C1B-4CD0-ADED-DD0FD1D7FA37}"/>
              </a:ext>
            </a:extLst>
          </p:cNvPr>
          <p:cNvSpPr>
            <a:spLocks noGrp="1"/>
          </p:cNvSpPr>
          <p:nvPr>
            <p:ph type="sldNum" sz="quarter" idx="12"/>
          </p:nvPr>
        </p:nvSpPr>
        <p:spPr/>
        <p:txBody>
          <a:bodyPr/>
          <a:lstStyle/>
          <a:p>
            <a:fld id="{9CB659AF-8512-4EAB-82E3-BC35CD242957}" type="slidenum">
              <a:rPr kumimoji="1" lang="ja-JP" altLang="en-US" smtClean="0"/>
              <a:t>8</a:t>
            </a:fld>
            <a:endParaRPr kumimoji="1" lang="ja-JP" altLang="en-US"/>
          </a:p>
        </p:txBody>
      </p:sp>
      <p:sp>
        <p:nvSpPr>
          <p:cNvPr id="13" name="テキスト ボックス 12">
            <a:extLst>
              <a:ext uri="{FF2B5EF4-FFF2-40B4-BE49-F238E27FC236}">
                <a16:creationId xmlns:a16="http://schemas.microsoft.com/office/drawing/2014/main" id="{EDA4CA88-0B4C-4ED5-B6A1-0BA90C3F8692}"/>
              </a:ext>
            </a:extLst>
          </p:cNvPr>
          <p:cNvSpPr txBox="1"/>
          <p:nvPr/>
        </p:nvSpPr>
        <p:spPr>
          <a:xfrm>
            <a:off x="8364009" y="6495289"/>
            <a:ext cx="1980029" cy="307777"/>
          </a:xfrm>
          <a:prstGeom prst="rect">
            <a:avLst/>
          </a:prstGeom>
          <a:noFill/>
        </p:spPr>
        <p:txBody>
          <a:bodyPr wrap="none" rtlCol="0">
            <a:spAutoFit/>
          </a:bodyPr>
          <a:lstStyle/>
          <a:p>
            <a:r>
              <a:rPr kumimoji="1" lang="ja-JP" altLang="en-US" sz="1400" dirty="0"/>
              <a:t>（筆者使用実績あり）</a:t>
            </a:r>
          </a:p>
        </p:txBody>
      </p:sp>
    </p:spTree>
    <p:extLst>
      <p:ext uri="{BB962C8B-B14F-4D97-AF65-F5344CB8AC3E}">
        <p14:creationId xmlns:p14="http://schemas.microsoft.com/office/powerpoint/2010/main" val="1202074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E2DDCA-70BF-4306-B3B4-167DC2BE6A49}"/>
              </a:ext>
            </a:extLst>
          </p:cNvPr>
          <p:cNvSpPr>
            <a:spLocks noGrp="1"/>
          </p:cNvSpPr>
          <p:nvPr>
            <p:ph type="title"/>
          </p:nvPr>
        </p:nvSpPr>
        <p:spPr/>
        <p:txBody>
          <a:bodyPr/>
          <a:lstStyle/>
          <a:p>
            <a:pPr lvl="0"/>
            <a:r>
              <a:rPr lang="ja-JP" altLang="en-US" dirty="0"/>
              <a:t>マイク</a:t>
            </a:r>
            <a:endParaRPr kumimoji="1" lang="ja-JP" altLang="en-US" dirty="0"/>
          </a:p>
        </p:txBody>
      </p:sp>
      <p:sp>
        <p:nvSpPr>
          <p:cNvPr id="3" name="コンテンツ プレースホルダー 2">
            <a:extLst>
              <a:ext uri="{FF2B5EF4-FFF2-40B4-BE49-F238E27FC236}">
                <a16:creationId xmlns:a16="http://schemas.microsoft.com/office/drawing/2014/main" id="{F8DEF97F-F3CC-487D-B365-018F336642AE}"/>
              </a:ext>
            </a:extLst>
          </p:cNvPr>
          <p:cNvSpPr>
            <a:spLocks noGrp="1"/>
          </p:cNvSpPr>
          <p:nvPr>
            <p:ph idx="1"/>
          </p:nvPr>
        </p:nvSpPr>
        <p:spPr>
          <a:xfrm>
            <a:off x="838200" y="1583871"/>
            <a:ext cx="10515600" cy="4593092"/>
          </a:xfrm>
        </p:spPr>
        <p:txBody>
          <a:bodyPr/>
          <a:lstStyle/>
          <a:p>
            <a:pPr lvl="0"/>
            <a:r>
              <a:rPr lang="ja-JP" altLang="en-US" dirty="0"/>
              <a:t>外部マイク</a:t>
            </a:r>
          </a:p>
          <a:p>
            <a:pPr lvl="0"/>
            <a:r>
              <a:rPr lang="en-US" altLang="ja-JP" dirty="0"/>
              <a:t>Web</a:t>
            </a:r>
            <a:r>
              <a:rPr lang="ja-JP" altLang="en-US" dirty="0"/>
              <a:t>カメラ内蔵マイク</a:t>
            </a:r>
          </a:p>
          <a:p>
            <a:pPr lvl="0"/>
            <a:r>
              <a:rPr lang="en-US" altLang="ja-JP" dirty="0"/>
              <a:t>PC</a:t>
            </a:r>
            <a:r>
              <a:rPr lang="ja-JP" altLang="en-US" dirty="0"/>
              <a:t>内蔵マイク</a:t>
            </a:r>
            <a:r>
              <a:rPr lang="ja-JP" altLang="en-US" sz="2400" dirty="0"/>
              <a:t>（非推奨）</a:t>
            </a:r>
            <a:endParaRPr lang="en-US" altLang="ja-JP" sz="2400" dirty="0"/>
          </a:p>
          <a:p>
            <a:pPr lvl="0"/>
            <a:endParaRPr lang="en-US" altLang="ja-JP" dirty="0"/>
          </a:p>
          <a:p>
            <a:pPr lvl="0"/>
            <a:endParaRPr lang="en-US" altLang="ja-JP" dirty="0"/>
          </a:p>
          <a:p>
            <a:pPr lvl="0"/>
            <a:r>
              <a:rPr lang="ja-JP" altLang="en-US" dirty="0"/>
              <a:t>実査ではより参加者やモデレーターの近くで音を録れる外付けマイク推奨</a:t>
            </a:r>
            <a:endParaRPr lang="en-US" altLang="ja-JP" dirty="0"/>
          </a:p>
          <a:p>
            <a:pPr lvl="1"/>
            <a:r>
              <a:rPr lang="ja-JP" altLang="en-US" dirty="0"/>
              <a:t>感染防止策でマスクやアクリルシールドを設置したり、換気で窓を開けたり空調を強めたりする場合は特に配慮が必要</a:t>
            </a:r>
            <a:endParaRPr lang="en-US" altLang="ja-JP" dirty="0"/>
          </a:p>
          <a:p>
            <a:pPr lvl="1"/>
            <a:r>
              <a:rPr lang="ja-JP" altLang="en-US" dirty="0">
                <a:solidFill>
                  <a:srgbClr val="FF0000"/>
                </a:solidFill>
              </a:rPr>
              <a:t>マイクはケチるべからず！</a:t>
            </a:r>
          </a:p>
        </p:txBody>
      </p:sp>
      <p:grpSp>
        <p:nvGrpSpPr>
          <p:cNvPr id="4" name="グループ化 3">
            <a:extLst>
              <a:ext uri="{FF2B5EF4-FFF2-40B4-BE49-F238E27FC236}">
                <a16:creationId xmlns:a16="http://schemas.microsoft.com/office/drawing/2014/main" id="{AB857E5C-FC79-4B2F-85A0-B2F6BEDA4830}"/>
              </a:ext>
              <a:ext uri="{C183D7F6-B498-43B3-948B-1728B52AA6E4}">
                <adec:decorative xmlns:adec="http://schemas.microsoft.com/office/drawing/2017/decorative" val="1"/>
              </a:ext>
            </a:extLst>
          </p:cNvPr>
          <p:cNvGrpSpPr/>
          <p:nvPr/>
        </p:nvGrpSpPr>
        <p:grpSpPr>
          <a:xfrm>
            <a:off x="6948651" y="1479096"/>
            <a:ext cx="4929555" cy="1903007"/>
            <a:chOff x="6948651" y="1479096"/>
            <a:chExt cx="4929555" cy="1903007"/>
          </a:xfrm>
        </p:grpSpPr>
        <p:pic>
          <p:nvPicPr>
            <p:cNvPr id="6146" name="Picture 2">
              <a:extLst>
                <a:ext uri="{FF2B5EF4-FFF2-40B4-BE49-F238E27FC236}">
                  <a16:creationId xmlns:a16="http://schemas.microsoft.com/office/drawing/2014/main" id="{EE0AAF4E-C98C-4A90-95B0-7B6C911D21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7279" y="1479096"/>
              <a:ext cx="3592285" cy="1206783"/>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8BF8CBDD-A7DC-45D1-8740-6F005BAFAAB1}"/>
                </a:ext>
              </a:extLst>
            </p:cNvPr>
            <p:cNvSpPr txBox="1"/>
            <p:nvPr/>
          </p:nvSpPr>
          <p:spPr>
            <a:xfrm>
              <a:off x="6948651" y="2735772"/>
              <a:ext cx="4929555" cy="646331"/>
            </a:xfrm>
            <a:prstGeom prst="rect">
              <a:avLst/>
            </a:prstGeom>
            <a:noFill/>
          </p:spPr>
          <p:txBody>
            <a:bodyPr wrap="none" rtlCol="0">
              <a:spAutoFit/>
            </a:bodyPr>
            <a:lstStyle/>
            <a:p>
              <a:pPr algn="ctr"/>
              <a:r>
                <a:rPr kumimoji="1" lang="ja-JP" altLang="en-US" dirty="0"/>
                <a:t>小型のワイヤレスマイクが</a:t>
              </a:r>
              <a:r>
                <a:rPr kumimoji="1" lang="en-US" altLang="ja-JP" dirty="0"/>
                <a:t>2</a:t>
              </a:r>
              <a:r>
                <a:rPr kumimoji="1" lang="ja-JP" altLang="en-US" dirty="0"/>
                <a:t>台セットになった</a:t>
              </a:r>
              <a:endParaRPr kumimoji="1" lang="en-US" altLang="ja-JP" dirty="0"/>
            </a:p>
            <a:p>
              <a:pPr algn="ctr"/>
              <a:r>
                <a:rPr kumimoji="1" lang="en-US" altLang="ja-JP" dirty="0"/>
                <a:t>RODE Wireless GO2</a:t>
              </a:r>
              <a:endParaRPr kumimoji="1" lang="ja-JP" altLang="en-US" dirty="0"/>
            </a:p>
          </p:txBody>
        </p:sp>
      </p:grpSp>
      <p:sp>
        <p:nvSpPr>
          <p:cNvPr id="6" name="スライド番号プレースホルダー 5">
            <a:extLst>
              <a:ext uri="{FF2B5EF4-FFF2-40B4-BE49-F238E27FC236}">
                <a16:creationId xmlns:a16="http://schemas.microsoft.com/office/drawing/2014/main" id="{4C0F4E37-5104-4468-B010-FDBDD73DFDAD}"/>
              </a:ext>
            </a:extLst>
          </p:cNvPr>
          <p:cNvSpPr>
            <a:spLocks noGrp="1"/>
          </p:cNvSpPr>
          <p:nvPr>
            <p:ph type="sldNum" sz="quarter" idx="12"/>
          </p:nvPr>
        </p:nvSpPr>
        <p:spPr/>
        <p:txBody>
          <a:bodyPr/>
          <a:lstStyle/>
          <a:p>
            <a:fld id="{9CB659AF-8512-4EAB-82E3-BC35CD242957}" type="slidenum">
              <a:rPr kumimoji="1" lang="ja-JP" altLang="en-US" smtClean="0"/>
              <a:t>9</a:t>
            </a:fld>
            <a:endParaRPr kumimoji="1" lang="ja-JP" altLang="en-US"/>
          </a:p>
        </p:txBody>
      </p:sp>
      <p:sp>
        <p:nvSpPr>
          <p:cNvPr id="9" name="テキスト ボックス 8">
            <a:extLst>
              <a:ext uri="{FF2B5EF4-FFF2-40B4-BE49-F238E27FC236}">
                <a16:creationId xmlns:a16="http://schemas.microsoft.com/office/drawing/2014/main" id="{48048E68-8096-47C9-A73B-6CB4931D05C6}"/>
              </a:ext>
            </a:extLst>
          </p:cNvPr>
          <p:cNvSpPr txBox="1"/>
          <p:nvPr/>
        </p:nvSpPr>
        <p:spPr>
          <a:xfrm>
            <a:off x="8526821" y="3322009"/>
            <a:ext cx="1980029" cy="307777"/>
          </a:xfrm>
          <a:prstGeom prst="rect">
            <a:avLst/>
          </a:prstGeom>
          <a:noFill/>
        </p:spPr>
        <p:txBody>
          <a:bodyPr wrap="none" rtlCol="0">
            <a:spAutoFit/>
          </a:bodyPr>
          <a:lstStyle/>
          <a:p>
            <a:pPr algn="ctr"/>
            <a:r>
              <a:rPr kumimoji="1" lang="ja-JP" altLang="en-US" sz="1400" dirty="0"/>
              <a:t>（筆者使用実績あり）</a:t>
            </a:r>
          </a:p>
        </p:txBody>
      </p:sp>
    </p:spTree>
    <p:extLst>
      <p:ext uri="{BB962C8B-B14F-4D97-AF65-F5344CB8AC3E}">
        <p14:creationId xmlns:p14="http://schemas.microsoft.com/office/powerpoint/2010/main" val="349409235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703</TotalTime>
  <Words>3576</Words>
  <Application>Microsoft Office PowerPoint</Application>
  <PresentationFormat>ワイド画面</PresentationFormat>
  <Paragraphs>427</Paragraphs>
  <Slides>48</Slides>
  <Notes>3</Notes>
  <HiddenSlides>0</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48</vt:i4>
      </vt:variant>
    </vt:vector>
  </HeadingPairs>
  <TitlesOfParts>
    <vt:vector size="54" baseType="lpstr">
      <vt:lpstr>EPSON Pゴシック W7</vt:lpstr>
      <vt:lpstr>游ゴシック</vt:lpstr>
      <vt:lpstr>游ゴシック Light</vt:lpstr>
      <vt:lpstr>Arial</vt:lpstr>
      <vt:lpstr>Roboto</vt:lpstr>
      <vt:lpstr>Office テーマ</vt:lpstr>
      <vt:lpstr>ユーザテストで活用するOBS Studio</vt:lpstr>
      <vt:lpstr>OBS Studioとは？</vt:lpstr>
      <vt:lpstr>OBS Studioの良いところ</vt:lpstr>
      <vt:lpstr>ユーザテストにおける活用場面</vt:lpstr>
      <vt:lpstr>準備物</vt:lpstr>
      <vt:lpstr>PC</vt:lpstr>
      <vt:lpstr>カメラ</vt:lpstr>
      <vt:lpstr>HDMIキャプチャアダプタ</vt:lpstr>
      <vt:lpstr>マイク</vt:lpstr>
      <vt:lpstr>ソフト紹介</vt:lpstr>
      <vt:lpstr>オススメ周辺ソフト</vt:lpstr>
      <vt:lpstr>OBS Studioを使ってみよう</vt:lpstr>
      <vt:lpstr>ソースとシーン</vt:lpstr>
      <vt:lpstr>シーンにソースを追加してみる</vt:lpstr>
      <vt:lpstr>PowerPoint プレゼンテーション</vt:lpstr>
      <vt:lpstr>PowerPoint プレゼンテーション</vt:lpstr>
      <vt:lpstr>音声デバイス、文字を追加してみる</vt:lpstr>
      <vt:lpstr>PowerPoint プレゼンテーション</vt:lpstr>
      <vt:lpstr>シーンを追加してみる</vt:lpstr>
      <vt:lpstr>UTパートのシーンを編集</vt:lpstr>
      <vt:lpstr>シーン切り替え</vt:lpstr>
      <vt:lpstr>キーボードショートカットを設定</vt:lpstr>
      <vt:lpstr>シーン間でソースは再利用する</vt:lpstr>
      <vt:lpstr>オンライン会議に中継してみる</vt:lpstr>
      <vt:lpstr>ローカル録画してみる</vt:lpstr>
      <vt:lpstr>録画設定</vt:lpstr>
      <vt:lpstr>音声トラックについて</vt:lpstr>
      <vt:lpstr>音声トラックとは？</vt:lpstr>
      <vt:lpstr>トラックにわかりやすい名前をつける</vt:lpstr>
      <vt:lpstr>ソースとトラックの関係</vt:lpstr>
      <vt:lpstr>トラックと録画の関係</vt:lpstr>
      <vt:lpstr>音声が複数トラックある動画の扱い方</vt:lpstr>
      <vt:lpstr>音声トラックのまとめ</vt:lpstr>
      <vt:lpstr>Tips</vt:lpstr>
      <vt:lpstr>CPU負荷の監視</vt:lpstr>
      <vt:lpstr>音声レベルメーターの見方</vt:lpstr>
      <vt:lpstr>レベルメーターの垂直表示</vt:lpstr>
      <vt:lpstr>音声モニター方法 </vt:lpstr>
      <vt:lpstr>マイクのノイズ低減</vt:lpstr>
      <vt:lpstr>スタジオモード</vt:lpstr>
      <vt:lpstr>セッティングの保存／切り替え </vt:lpstr>
      <vt:lpstr>その他、UTで活用できそうなプラグイン</vt:lpstr>
      <vt:lpstr>NDIとは</vt:lpstr>
      <vt:lpstr>NDI活用例</vt:lpstr>
      <vt:lpstr>[参考]OBS Studioのプラグインを探す</vt:lpstr>
      <vt:lpstr>筆者が実務でやらかした設定ミス例(1)</vt:lpstr>
      <vt:lpstr>筆者が実務でやらかした設定ミス例(2)</vt:lpstr>
      <vt:lpstr>音声のバックアップ収録を！</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ユーザテストで活用するOBS Studio</dc:title>
  <dc:creator>Furuta Kazuyoshi</dc:creator>
  <cp:lastModifiedBy>Furuta Kazuyoshi</cp:lastModifiedBy>
  <cp:revision>1</cp:revision>
  <dcterms:created xsi:type="dcterms:W3CDTF">2021-07-27T08:36:20Z</dcterms:created>
  <dcterms:modified xsi:type="dcterms:W3CDTF">2021-08-03T06:35:54Z</dcterms:modified>
</cp:coreProperties>
</file>